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142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8" name="Shape 118"/>
          <p:cNvSpPr>
            <a:spLocks noGrp="1" noRot="1" noChangeAspect="1"/>
          </p:cNvSpPr>
          <p:nvPr>
            <p:ph type="sldImg"/>
          </p:nvPr>
        </p:nvSpPr>
        <p:spPr>
          <a:xfrm>
            <a:off x="1143000" y="685800"/>
            <a:ext cx="4572000" cy="3429000"/>
          </a:xfrm>
          <a:prstGeom prst="rect">
            <a:avLst/>
          </a:prstGeom>
        </p:spPr>
        <p:txBody>
          <a:bodyPr/>
          <a:lstStyle/>
          <a:p>
            <a:endParaRPr/>
          </a:p>
        </p:txBody>
      </p:sp>
      <p:sp>
        <p:nvSpPr>
          <p:cNvPr id="119" name="Shape 119"/>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547720938"/>
      </p:ext>
    </p:extLst>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11" name="Shape 11"/>
          <p:cNvSpPr>
            <a:spLocks noGrp="1"/>
          </p:cNvSpPr>
          <p:nvPr>
            <p:ph type="title"/>
          </p:nvPr>
        </p:nvSpPr>
        <p:spPr>
          <a:xfrm>
            <a:off x="685800" y="2130425"/>
            <a:ext cx="7772400" cy="1470025"/>
          </a:xfrm>
          <a:prstGeom prst="rect">
            <a:avLst/>
          </a:prstGeom>
        </p:spPr>
        <p:txBody>
          <a:bodyPr/>
          <a:lstStyle/>
          <a:p>
            <a:r>
              <a:t>Titeltext</a:t>
            </a:r>
          </a:p>
        </p:txBody>
      </p:sp>
      <p:sp>
        <p:nvSpPr>
          <p:cNvPr id="12" name="Shape 12"/>
          <p:cNvSpPr>
            <a:spLocks noGrp="1"/>
          </p:cNvSpPr>
          <p:nvPr>
            <p:ph type="body" sz="quarter" idx="1"/>
          </p:nvPr>
        </p:nvSpPr>
        <p:spPr>
          <a:xfrm>
            <a:off x="1371600" y="3886200"/>
            <a:ext cx="6400800" cy="17526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r>
              <a:t>Textebene 1</a:t>
            </a:r>
          </a:p>
          <a:p>
            <a:pPr lvl="1"/>
            <a:r>
              <a:t>Textebene 2</a:t>
            </a:r>
          </a:p>
          <a:p>
            <a:pPr lvl="2"/>
            <a:r>
              <a:t>Textebene 3</a:t>
            </a:r>
          </a:p>
          <a:p>
            <a:pPr lvl="3"/>
            <a:r>
              <a:t>Textebene 4</a:t>
            </a:r>
          </a:p>
          <a:p>
            <a:pPr lvl="4"/>
            <a:r>
              <a:t>Textebene 5</a:t>
            </a:r>
          </a:p>
        </p:txBody>
      </p:sp>
      <p:sp>
        <p:nvSpPr>
          <p:cNvPr id="13" name="Shape 13"/>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el und Inhalt">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r>
              <a:t>Titeltext</a:t>
            </a:r>
          </a:p>
        </p:txBody>
      </p:sp>
      <p:sp>
        <p:nvSpPr>
          <p:cNvPr id="21" name="Shape 21"/>
          <p:cNvSpPr>
            <a:spLocks noGrp="1"/>
          </p:cNvSpPr>
          <p:nvPr>
            <p:ph type="body" idx="1"/>
          </p:nvPr>
        </p:nvSpPr>
        <p:spPr>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22" name="Shape 22"/>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Abschnittsüberschrift">
    <p:spTree>
      <p:nvGrpSpPr>
        <p:cNvPr id="1" name=""/>
        <p:cNvGrpSpPr/>
        <p:nvPr/>
      </p:nvGrpSpPr>
      <p:grpSpPr>
        <a:xfrm>
          <a:off x="0" y="0"/>
          <a:ext cx="0" cy="0"/>
          <a:chOff x="0" y="0"/>
          <a:chExt cx="0" cy="0"/>
        </a:xfrm>
      </p:grpSpPr>
      <p:sp>
        <p:nvSpPr>
          <p:cNvPr id="29" name="Shape 29"/>
          <p:cNvSpPr>
            <a:spLocks noGrp="1"/>
          </p:cNvSpPr>
          <p:nvPr>
            <p:ph type="title"/>
          </p:nvPr>
        </p:nvSpPr>
        <p:spPr>
          <a:xfrm>
            <a:off x="722312" y="4406900"/>
            <a:ext cx="7772401" cy="1362075"/>
          </a:xfrm>
          <a:prstGeom prst="rect">
            <a:avLst/>
          </a:prstGeom>
        </p:spPr>
        <p:txBody>
          <a:bodyPr anchor="t"/>
          <a:lstStyle>
            <a:lvl1pPr algn="l">
              <a:defRPr sz="4000" b="1" cap="all"/>
            </a:lvl1pPr>
          </a:lstStyle>
          <a:p>
            <a:r>
              <a:t>Titeltext</a:t>
            </a:r>
          </a:p>
        </p:txBody>
      </p:sp>
      <p:sp>
        <p:nvSpPr>
          <p:cNvPr id="30" name="Shape 30"/>
          <p:cNvSpPr>
            <a:spLocks noGrp="1"/>
          </p:cNvSpPr>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r>
              <a:t>Textebene 1</a:t>
            </a:r>
          </a:p>
          <a:p>
            <a:pPr lvl="1"/>
            <a:r>
              <a:t>Textebene 2</a:t>
            </a:r>
          </a:p>
          <a:p>
            <a:pPr lvl="2"/>
            <a:r>
              <a:t>Textebene 3</a:t>
            </a:r>
          </a:p>
          <a:p>
            <a:pPr lvl="3"/>
            <a:r>
              <a:t>Textebene 4</a:t>
            </a:r>
          </a:p>
          <a:p>
            <a:pPr lvl="4"/>
            <a:r>
              <a:t>Textebene 5</a:t>
            </a:r>
          </a:p>
        </p:txBody>
      </p:sp>
      <p:sp>
        <p:nvSpPr>
          <p:cNvPr id="31" name="Shape 31"/>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Zwei Inhalte">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Titeltext</a:t>
            </a:r>
          </a:p>
        </p:txBody>
      </p:sp>
      <p:sp>
        <p:nvSpPr>
          <p:cNvPr id="39" name="Shape 39"/>
          <p:cNvSpPr>
            <a:spLocks noGrp="1"/>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Textebene 1</a:t>
            </a:r>
          </a:p>
          <a:p>
            <a:pPr lvl="1"/>
            <a:r>
              <a:t>Textebene 2</a:t>
            </a:r>
          </a:p>
          <a:p>
            <a:pPr lvl="2"/>
            <a:r>
              <a:t>Textebene 3</a:t>
            </a:r>
          </a:p>
          <a:p>
            <a:pPr lvl="3"/>
            <a:r>
              <a:t>Textebene 4</a:t>
            </a:r>
          </a:p>
          <a:p>
            <a:pPr lvl="4"/>
            <a:r>
              <a:t>Textebene 5</a:t>
            </a:r>
          </a:p>
        </p:txBody>
      </p:sp>
      <p:sp>
        <p:nvSpPr>
          <p:cNvPr id="40" name="Shape 40"/>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Vergleich">
    <p:spTree>
      <p:nvGrpSpPr>
        <p:cNvPr id="1" name=""/>
        <p:cNvGrpSpPr/>
        <p:nvPr/>
      </p:nvGrpSpPr>
      <p:grpSpPr>
        <a:xfrm>
          <a:off x="0" y="0"/>
          <a:ext cx="0" cy="0"/>
          <a:chOff x="0" y="0"/>
          <a:chExt cx="0" cy="0"/>
        </a:xfrm>
      </p:grpSpPr>
      <p:sp>
        <p:nvSpPr>
          <p:cNvPr id="47" name="Shape 47"/>
          <p:cNvSpPr>
            <a:spLocks noGrp="1"/>
          </p:cNvSpPr>
          <p:nvPr>
            <p:ph type="title"/>
          </p:nvPr>
        </p:nvSpPr>
        <p:spPr>
          <a:prstGeom prst="rect">
            <a:avLst/>
          </a:prstGeom>
        </p:spPr>
        <p:txBody>
          <a:bodyPr/>
          <a:lstStyle/>
          <a:p>
            <a:r>
              <a:t>Titeltext</a:t>
            </a:r>
          </a:p>
        </p:txBody>
      </p:sp>
      <p:sp>
        <p:nvSpPr>
          <p:cNvPr id="48" name="Shape 48"/>
          <p:cNvSpPr>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r>
              <a:t>Textebene 1</a:t>
            </a:r>
          </a:p>
          <a:p>
            <a:pPr lvl="1"/>
            <a:r>
              <a:t>Textebene 2</a:t>
            </a:r>
          </a:p>
          <a:p>
            <a:pPr lvl="2"/>
            <a:r>
              <a:t>Textebene 3</a:t>
            </a:r>
          </a:p>
          <a:p>
            <a:pPr lvl="3"/>
            <a:r>
              <a:t>Textebene 4</a:t>
            </a:r>
          </a:p>
          <a:p>
            <a:pPr lvl="4"/>
            <a:r>
              <a:t>Textebene 5</a:t>
            </a:r>
          </a:p>
        </p:txBody>
      </p:sp>
      <p:sp>
        <p:nvSpPr>
          <p:cNvPr id="49" name="Shape 49"/>
          <p:cNvSpPr>
            <a:spLocks noGrp="1"/>
          </p:cNvSpPr>
          <p:nvPr>
            <p:ph type="body" sz="quarter" idx="13"/>
          </p:nvPr>
        </p:nvSpPr>
        <p:spPr>
          <a:xfrm>
            <a:off x="4645025" y="1535112"/>
            <a:ext cx="4041775" cy="639763"/>
          </a:xfrm>
          <a:prstGeom prst="rect">
            <a:avLst/>
          </a:prstGeom>
        </p:spPr>
        <p:txBody>
          <a:bodyPr anchor="b"/>
          <a:lstStyle/>
          <a:p>
            <a:pPr marL="0" indent="0">
              <a:spcBef>
                <a:spcPts val="500"/>
              </a:spcBef>
              <a:buSzTx/>
              <a:buFontTx/>
              <a:buNone/>
              <a:defRPr sz="2400" b="1"/>
            </a:pPr>
            <a:endParaRPr/>
          </a:p>
        </p:txBody>
      </p:sp>
      <p:sp>
        <p:nvSpPr>
          <p:cNvPr id="50" name="Shape 50"/>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Nur Titel">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r>
              <a:t>Titeltext</a:t>
            </a:r>
          </a:p>
        </p:txBody>
      </p:sp>
      <p:sp>
        <p:nvSpPr>
          <p:cNvPr id="58" name="Shape 58"/>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Leer">
    <p:spTree>
      <p:nvGrpSpPr>
        <p:cNvPr id="1" name=""/>
        <p:cNvGrpSpPr/>
        <p:nvPr/>
      </p:nvGrpSpPr>
      <p:grpSpPr>
        <a:xfrm>
          <a:off x="0" y="0"/>
          <a:ext cx="0" cy="0"/>
          <a:chOff x="0" y="0"/>
          <a:chExt cx="0" cy="0"/>
        </a:xfrm>
      </p:grpSpPr>
      <p:sp>
        <p:nvSpPr>
          <p:cNvPr id="65" name="Shape 65"/>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Inhalt mit Überschrift">
    <p:spTree>
      <p:nvGrpSpPr>
        <p:cNvPr id="1" name=""/>
        <p:cNvGrpSpPr/>
        <p:nvPr/>
      </p:nvGrpSpPr>
      <p:grpSpPr>
        <a:xfrm>
          <a:off x="0" y="0"/>
          <a:ext cx="0" cy="0"/>
          <a:chOff x="0" y="0"/>
          <a:chExt cx="0" cy="0"/>
        </a:xfrm>
      </p:grpSpPr>
      <p:sp>
        <p:nvSpPr>
          <p:cNvPr id="72" name="Shape 72"/>
          <p:cNvSpPr>
            <a:spLocks noGrp="1"/>
          </p:cNvSpPr>
          <p:nvPr>
            <p:ph type="title"/>
          </p:nvPr>
        </p:nvSpPr>
        <p:spPr>
          <a:xfrm>
            <a:off x="457200" y="273050"/>
            <a:ext cx="3008314" cy="1162050"/>
          </a:xfrm>
          <a:prstGeom prst="rect">
            <a:avLst/>
          </a:prstGeom>
        </p:spPr>
        <p:txBody>
          <a:bodyPr anchor="b"/>
          <a:lstStyle>
            <a:lvl1pPr algn="l">
              <a:defRPr sz="2000" b="1"/>
            </a:lvl1pPr>
          </a:lstStyle>
          <a:p>
            <a:r>
              <a:t>Titeltext</a:t>
            </a:r>
          </a:p>
        </p:txBody>
      </p:sp>
      <p:sp>
        <p:nvSpPr>
          <p:cNvPr id="73" name="Shape 73"/>
          <p:cNvSpPr>
            <a:spLocks noGrp="1"/>
          </p:cNvSpPr>
          <p:nvPr>
            <p:ph type="body" idx="1"/>
          </p:nvPr>
        </p:nvSpPr>
        <p:spPr>
          <a:xfrm>
            <a:off x="3575050" y="273050"/>
            <a:ext cx="5111750" cy="5853113"/>
          </a:xfrm>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74" name="Shape 74"/>
          <p:cNvSpPr>
            <a:spLocks noGrp="1"/>
          </p:cNvSpPr>
          <p:nvPr>
            <p:ph type="body" sz="half" idx="13"/>
          </p:nvPr>
        </p:nvSpPr>
        <p:spPr>
          <a:xfrm>
            <a:off x="457199" y="1435100"/>
            <a:ext cx="3008315" cy="4691063"/>
          </a:xfrm>
          <a:prstGeom prst="rect">
            <a:avLst/>
          </a:prstGeom>
        </p:spPr>
        <p:txBody>
          <a:bodyPr/>
          <a:lstStyle/>
          <a:p>
            <a:pPr marL="0" indent="0">
              <a:spcBef>
                <a:spcPts val="300"/>
              </a:spcBef>
              <a:buSzTx/>
              <a:buFontTx/>
              <a:buNone/>
              <a:defRPr sz="1400"/>
            </a:pPr>
            <a:endParaRPr/>
          </a:p>
        </p:txBody>
      </p:sp>
      <p:sp>
        <p:nvSpPr>
          <p:cNvPr id="75" name="Shape 75"/>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Bild mit Überschrift">
    <p:spTree>
      <p:nvGrpSpPr>
        <p:cNvPr id="1" name=""/>
        <p:cNvGrpSpPr/>
        <p:nvPr/>
      </p:nvGrpSpPr>
      <p:grpSpPr>
        <a:xfrm>
          <a:off x="0" y="0"/>
          <a:ext cx="0" cy="0"/>
          <a:chOff x="0" y="0"/>
          <a:chExt cx="0" cy="0"/>
        </a:xfrm>
      </p:grpSpPr>
      <p:sp>
        <p:nvSpPr>
          <p:cNvPr id="82" name="Shape 82"/>
          <p:cNvSpPr>
            <a:spLocks noGrp="1"/>
          </p:cNvSpPr>
          <p:nvPr>
            <p:ph type="title"/>
          </p:nvPr>
        </p:nvSpPr>
        <p:spPr>
          <a:xfrm>
            <a:off x="1792288" y="4800600"/>
            <a:ext cx="5486401" cy="566738"/>
          </a:xfrm>
          <a:prstGeom prst="rect">
            <a:avLst/>
          </a:prstGeom>
        </p:spPr>
        <p:txBody>
          <a:bodyPr anchor="b"/>
          <a:lstStyle>
            <a:lvl1pPr algn="l">
              <a:defRPr sz="2000" b="1"/>
            </a:lvl1pPr>
          </a:lstStyle>
          <a:p>
            <a:r>
              <a:t>Titeltext</a:t>
            </a:r>
          </a:p>
        </p:txBody>
      </p:sp>
      <p:sp>
        <p:nvSpPr>
          <p:cNvPr id="83" name="Shape 83"/>
          <p:cNvSpPr>
            <a:spLocks noGrp="1"/>
          </p:cNvSpPr>
          <p:nvPr>
            <p:ph type="pic" sz="half" idx="13"/>
          </p:nvPr>
        </p:nvSpPr>
        <p:spPr>
          <a:xfrm>
            <a:off x="1792288" y="612775"/>
            <a:ext cx="5486401" cy="4114800"/>
          </a:xfrm>
          <a:prstGeom prst="rect">
            <a:avLst/>
          </a:prstGeom>
        </p:spPr>
        <p:txBody>
          <a:bodyPr lIns="91439" rIns="91439">
            <a:noAutofit/>
          </a:bodyPr>
          <a:lstStyle/>
          <a:p>
            <a:endParaRPr/>
          </a:p>
        </p:txBody>
      </p:sp>
      <p:sp>
        <p:nvSpPr>
          <p:cNvPr id="84" name="Shape 84"/>
          <p:cNvSpPr>
            <a:spLocks noGrp="1"/>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r>
              <a:t>Textebene 1</a:t>
            </a:r>
          </a:p>
          <a:p>
            <a:pPr lvl="1"/>
            <a:r>
              <a:t>Textebene 2</a:t>
            </a:r>
          </a:p>
          <a:p>
            <a:pPr lvl="2"/>
            <a:r>
              <a:t>Textebene 3</a:t>
            </a:r>
          </a:p>
          <a:p>
            <a:pPr lvl="3"/>
            <a:r>
              <a:t>Textebene 4</a:t>
            </a:r>
          </a:p>
          <a:p>
            <a:pPr lvl="4"/>
            <a:r>
              <a:t>Textebene 5</a:t>
            </a:r>
          </a:p>
        </p:txBody>
      </p:sp>
      <p:sp>
        <p:nvSpPr>
          <p:cNvPr id="85" name="Shape 85"/>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el und vertikaler Text">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lstStyle/>
          <a:p>
            <a:r>
              <a:t>Titeltext</a:t>
            </a:r>
          </a:p>
        </p:txBody>
      </p:sp>
      <p:sp>
        <p:nvSpPr>
          <p:cNvPr id="93" name="Shape 93"/>
          <p:cNvSpPr>
            <a:spLocks noGrp="1"/>
          </p:cNvSpPr>
          <p:nvPr>
            <p:ph type="body" idx="1"/>
          </p:nvPr>
        </p:nvSpPr>
        <p:spPr>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94" name="Shape 94"/>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kaler Titel und Text">
    <p:spTree>
      <p:nvGrpSpPr>
        <p:cNvPr id="1" name=""/>
        <p:cNvGrpSpPr/>
        <p:nvPr/>
      </p:nvGrpSpPr>
      <p:grpSpPr>
        <a:xfrm>
          <a:off x="0" y="0"/>
          <a:ext cx="0" cy="0"/>
          <a:chOff x="0" y="0"/>
          <a:chExt cx="0" cy="0"/>
        </a:xfrm>
      </p:grpSpPr>
      <p:sp>
        <p:nvSpPr>
          <p:cNvPr id="101" name="Shape 101"/>
          <p:cNvSpPr>
            <a:spLocks noGrp="1"/>
          </p:cNvSpPr>
          <p:nvPr>
            <p:ph type="title"/>
          </p:nvPr>
        </p:nvSpPr>
        <p:spPr>
          <a:xfrm>
            <a:off x="6629400" y="274638"/>
            <a:ext cx="2057400" cy="5851526"/>
          </a:xfrm>
          <a:prstGeom prst="rect">
            <a:avLst/>
          </a:prstGeom>
        </p:spPr>
        <p:txBody>
          <a:bodyPr/>
          <a:lstStyle/>
          <a:p>
            <a:r>
              <a:t>Titeltext</a:t>
            </a:r>
          </a:p>
        </p:txBody>
      </p:sp>
      <p:sp>
        <p:nvSpPr>
          <p:cNvPr id="102" name="Shape 102"/>
          <p:cNvSpPr>
            <a:spLocks noGrp="1"/>
          </p:cNvSpPr>
          <p:nvPr>
            <p:ph type="body" idx="1"/>
          </p:nvPr>
        </p:nvSpPr>
        <p:spPr>
          <a:xfrm>
            <a:off x="457200" y="274638"/>
            <a:ext cx="6019800" cy="5851526"/>
          </a:xfrm>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103" name="Shape 103"/>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10" name="Shape 110"/>
          <p:cNvSpPr>
            <a:spLocks noGrp="1"/>
          </p:cNvSpPr>
          <p:nvPr>
            <p:ph type="title"/>
          </p:nvPr>
        </p:nvSpPr>
        <p:spPr>
          <a:prstGeom prst="rect">
            <a:avLst/>
          </a:prstGeom>
        </p:spPr>
        <p:txBody>
          <a:bodyPr/>
          <a:lstStyle/>
          <a:p>
            <a:r>
              <a:t>Titeltext</a:t>
            </a:r>
          </a:p>
        </p:txBody>
      </p:sp>
      <p:sp>
        <p:nvSpPr>
          <p:cNvPr id="111" name="Shape 111"/>
          <p:cNvSpPr>
            <a:spLocks noGrp="1"/>
          </p:cNvSpPr>
          <p:nvPr>
            <p:ph type="body" sz="quarter" idx="1"/>
          </p:nvPr>
        </p:nvSpPr>
        <p:spPr>
          <a:xfrm>
            <a:off x="650081" y="3533775"/>
            <a:ext cx="7836695" cy="790577"/>
          </a:xfrm>
          <a:prstGeom prst="rect">
            <a:avLst/>
          </a:prstGeom>
        </p:spPr>
        <p:txBody>
          <a:bodyPr/>
          <a:lstStyle/>
          <a:p>
            <a:r>
              <a:t>Textebene 1</a:t>
            </a:r>
          </a:p>
          <a:p>
            <a:pPr lvl="1"/>
            <a:r>
              <a:t>Textebene 2</a:t>
            </a:r>
          </a:p>
          <a:p>
            <a:pPr lvl="2"/>
            <a:r>
              <a:t>Textebene 3</a:t>
            </a:r>
          </a:p>
          <a:p>
            <a:pPr lvl="3"/>
            <a:r>
              <a:t>Textebene 4</a:t>
            </a:r>
          </a:p>
          <a:p>
            <a:pPr lvl="4"/>
            <a:r>
              <a:t>Textebene 5</a:t>
            </a:r>
          </a:p>
        </p:txBody>
      </p:sp>
      <p:sp>
        <p:nvSpPr>
          <p:cNvPr id="112" name="Shape 112"/>
          <p:cNvSpPr>
            <a:spLocks noGrp="1"/>
          </p:cNvSpPr>
          <p:nvPr>
            <p:ph type="sldNum" sz="quarter" idx="2"/>
          </p:nvPr>
        </p:nvSpPr>
        <p:spPr>
          <a:prstGeom prst="rect">
            <a:avLst/>
          </a:prstGeom>
        </p:spPr>
        <p:txBody>
          <a:bodyPr/>
          <a:lstStyle/>
          <a:p>
            <a:fld id="{86CB4B4D-7CA3-9044-876B-883B54F8677D}" type="slidenum">
              <a:t>‹Nr.›</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r>
              <a:t>Titeltext</a:t>
            </a:r>
          </a:p>
        </p:txBody>
      </p:sp>
      <p:sp>
        <p:nvSpPr>
          <p:cNvPr id="3" name="Shape 3"/>
          <p:cNvSpPr>
            <a:spLocks noGrp="1"/>
          </p:cNvSpPr>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r>
              <a:t>Textebene 1</a:t>
            </a:r>
          </a:p>
          <a:p>
            <a:pPr lvl="1"/>
            <a:r>
              <a:t>Textebene 2</a:t>
            </a:r>
          </a:p>
          <a:p>
            <a:pPr lvl="2"/>
            <a:r>
              <a:t>Textebene 3</a:t>
            </a:r>
          </a:p>
          <a:p>
            <a:pPr lvl="3"/>
            <a:r>
              <a:t>Textebene 4</a:t>
            </a:r>
          </a:p>
          <a:p>
            <a:pPr lvl="4"/>
            <a:r>
              <a:t>Textebene 5</a:t>
            </a:r>
          </a:p>
        </p:txBody>
      </p:sp>
      <p:sp>
        <p:nvSpPr>
          <p:cNvPr id="4" name="Shape 4"/>
          <p:cNvSpPr>
            <a:spLocks noGrp="1"/>
          </p:cNvSpPr>
          <p:nvPr>
            <p:ph type="sldNum" sz="quarter" idx="2"/>
          </p:nvPr>
        </p:nvSpPr>
        <p:spPr>
          <a:xfrm>
            <a:off x="8422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‹Nr.›</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ln>
            <a:noFill/>
          </a:ln>
          <a:solidFill>
            <a:srgbClr val="000000"/>
          </a:solidFill>
          <a:uFillTx/>
          <a:latin typeface="+mj-lt"/>
          <a:ea typeface="+mj-ea"/>
          <a:cs typeface="+mj-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ln>
            <a:noFill/>
          </a:ln>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6.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3.jpeg"/><Relationship Id="rId7"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10.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3.jpeg"/><Relationship Id="rId7"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13.jpeg"/><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13.jpeg"/><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13.jpe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4.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8.jpe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3.jpe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jpeg"/><Relationship Id="rId7"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3.jpeg"/><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19.jpeg"/><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Shape 121"/>
          <p:cNvSpPr/>
          <p:nvPr/>
        </p:nvSpPr>
        <p:spPr>
          <a:xfrm>
            <a:off x="-309207" y="-15426"/>
            <a:ext cx="9451680" cy="7202224"/>
          </a:xfrm>
          <a:prstGeom prst="rect">
            <a:avLst/>
          </a:prstGeom>
          <a:solidFill>
            <a:srgbClr val="000000">
              <a:alpha val="74948"/>
            </a:srgbClr>
          </a:solidFill>
          <a:ln w="3175">
            <a:solidFill>
              <a:srgbClr val="FBFCF8">
                <a:alpha val="74948"/>
              </a:srgbClr>
            </a:solidFill>
            <a:miter lim="400000"/>
          </a:ln>
        </p:spPr>
        <p:txBody>
          <a:bodyPr lIns="45719" rIns="45719" anchor="ctr"/>
          <a:lstStyle/>
          <a:p>
            <a:pPr defTabSz="228582">
              <a:defRPr sz="2400"/>
            </a:pPr>
            <a:endParaRPr/>
          </a:p>
        </p:txBody>
      </p:sp>
      <p:sp>
        <p:nvSpPr>
          <p:cNvPr id="122" name="Shape 122"/>
          <p:cNvSpPr/>
          <p:nvPr/>
        </p:nvSpPr>
        <p:spPr>
          <a:xfrm>
            <a:off x="48837" y="245370"/>
            <a:ext cx="9046330" cy="1183641"/>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lgn="ctr">
              <a:defRPr sz="7200">
                <a:solidFill>
                  <a:srgbClr val="FFFFFF"/>
                </a:solidFill>
                <a:latin typeface="Raleway Medium"/>
                <a:ea typeface="Raleway Medium"/>
                <a:cs typeface="Raleway Medium"/>
                <a:sym typeface="Raleway Medium"/>
              </a:defRPr>
            </a:lvl1pPr>
          </a:lstStyle>
          <a:p>
            <a:r>
              <a:t>ONECOIN / ONELIFE</a:t>
            </a:r>
          </a:p>
        </p:txBody>
      </p:sp>
      <p:sp>
        <p:nvSpPr>
          <p:cNvPr id="123" name="Shape 123"/>
          <p:cNvSpPr/>
          <p:nvPr/>
        </p:nvSpPr>
        <p:spPr>
          <a:xfrm rot="18900000">
            <a:off x="4400550" y="1102620"/>
            <a:ext cx="342900" cy="45878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rgbClr val="CBA854"/>
          </a:solidFill>
          <a:ln w="25400">
            <a:solidFill>
              <a:srgbClr val="CBA854"/>
            </a:solidFill>
          </a:ln>
        </p:spPr>
        <p:txBody>
          <a:bodyPr lIns="45719" rIns="45719" anchor="ctr"/>
          <a:lstStyle/>
          <a:p>
            <a:pPr algn="ctr">
              <a:defRPr>
                <a:solidFill>
                  <a:srgbClr val="FFFFFF"/>
                </a:solidFill>
              </a:defRPr>
            </a:pPr>
            <a:endParaRPr/>
          </a:p>
        </p:txBody>
      </p:sp>
      <p:sp>
        <p:nvSpPr>
          <p:cNvPr id="124" name="Shape 124"/>
          <p:cNvSpPr/>
          <p:nvPr/>
        </p:nvSpPr>
        <p:spPr>
          <a:xfrm>
            <a:off x="1187623" y="3717032"/>
            <a:ext cx="6888958" cy="2656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defRPr sz="3200">
                <a:solidFill>
                  <a:srgbClr val="CBA854"/>
                </a:solidFill>
              </a:defRPr>
            </a:pPr>
            <a:r>
              <a:t>Intensivworkshop</a:t>
            </a:r>
          </a:p>
          <a:p>
            <a:pPr algn="ctr">
              <a:defRPr sz="3200">
                <a:solidFill>
                  <a:srgbClr val="CBA854"/>
                </a:solidFill>
              </a:defRPr>
            </a:pPr>
            <a:endParaRPr/>
          </a:p>
          <a:p>
            <a:pPr algn="ctr">
              <a:defRPr sz="2800">
                <a:solidFill>
                  <a:srgbClr val="CBA854"/>
                </a:solidFill>
              </a:defRPr>
            </a:pPr>
            <a:r>
              <a:t>Teil 1: Leadershipränge / Sponsorsystem 2:0</a:t>
            </a:r>
            <a:endParaRPr sz="1200">
              <a:solidFill>
                <a:srgbClr val="595959"/>
              </a:solidFill>
              <a:latin typeface="Roboto Thin"/>
              <a:ea typeface="Roboto Thin"/>
              <a:cs typeface="Roboto Thin"/>
              <a:sym typeface="Roboto Thin"/>
            </a:endParaRPr>
          </a:p>
          <a:p>
            <a:pPr algn="ctr">
              <a:defRPr sz="2800">
                <a:solidFill>
                  <a:srgbClr val="CBA854"/>
                </a:solidFill>
              </a:defRPr>
            </a:pPr>
            <a:endParaRPr sz="1200">
              <a:solidFill>
                <a:srgbClr val="595959"/>
              </a:solidFill>
              <a:latin typeface="Roboto Thin"/>
              <a:ea typeface="Roboto Thin"/>
              <a:cs typeface="Roboto Thin"/>
              <a:sym typeface="Roboto Thin"/>
            </a:endParaRPr>
          </a:p>
          <a:p>
            <a:pPr algn="ctr">
              <a:defRPr sz="2800">
                <a:solidFill>
                  <a:srgbClr val="CBA854"/>
                </a:solidFill>
              </a:defRPr>
            </a:pPr>
            <a:r>
              <a:t>Teil 2: 6 Stufen Erfolgsplan </a:t>
            </a:r>
          </a:p>
        </p:txBody>
      </p:sp>
      <p:pic>
        <p:nvPicPr>
          <p:cNvPr id="125" name="image1.png"/>
          <p:cNvPicPr>
            <a:picLocks noChangeAspect="1"/>
          </p:cNvPicPr>
          <p:nvPr/>
        </p:nvPicPr>
        <p:blipFill>
          <a:blip r:embed="rId2">
            <a:extLst/>
          </a:blip>
          <a:stretch>
            <a:fillRect/>
          </a:stretch>
        </p:blipFill>
        <p:spPr>
          <a:xfrm>
            <a:off x="3635895" y="1772816"/>
            <a:ext cx="1944217" cy="1874795"/>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128"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129"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130" name="Shape 130"/>
          <p:cNvSpPr>
            <a:spLocks noGrp="1"/>
          </p:cNvSpPr>
          <p:nvPr>
            <p:ph type="body" idx="1"/>
          </p:nvPr>
        </p:nvSpPr>
        <p:spPr>
          <a:xfrm>
            <a:off x="457200" y="1600200"/>
            <a:ext cx="8229600" cy="4525963"/>
          </a:xfrm>
          <a:prstGeom prst="rect">
            <a:avLst/>
          </a:prstGeom>
        </p:spPr>
        <p:txBody>
          <a:bodyPr/>
          <a:lstStyle>
            <a:lvl1pPr algn="ctr">
              <a:buSzTx/>
              <a:buNone/>
            </a:lvl1pPr>
          </a:lstStyle>
          <a:p>
            <a:r>
              <a:t>   </a:t>
            </a:r>
          </a:p>
        </p:txBody>
      </p:sp>
      <p:sp>
        <p:nvSpPr>
          <p:cNvPr id="131" name="Shape 131"/>
          <p:cNvSpPr/>
          <p:nvPr/>
        </p:nvSpPr>
        <p:spPr>
          <a:xfrm>
            <a:off x="323527" y="1124744"/>
            <a:ext cx="8136906" cy="624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Teil 1 Leadershipränge und 2:0 Sponsorsystem (das Diamondproduktionssystem) ;-)</a:t>
            </a:r>
          </a:p>
        </p:txBody>
      </p:sp>
      <p:sp>
        <p:nvSpPr>
          <p:cNvPr id="132" name="Shape 132"/>
          <p:cNvSpPr/>
          <p:nvPr/>
        </p:nvSpPr>
        <p:spPr>
          <a:xfrm>
            <a:off x="467543" y="2060848"/>
            <a:ext cx="7776866" cy="35585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Warum ist es wichtig auf Ränge zu arbeiten? </a:t>
            </a:r>
          </a:p>
          <a:p>
            <a:endParaRPr/>
          </a:p>
          <a:p>
            <a:r>
              <a:t>Was ist Dein Ziel?</a:t>
            </a:r>
          </a:p>
          <a:p>
            <a:endParaRPr/>
          </a:p>
          <a:p>
            <a:r>
              <a:t>Was genau musst Du tun?</a:t>
            </a:r>
          </a:p>
          <a:p>
            <a:endParaRPr/>
          </a:p>
          <a:p>
            <a:r>
              <a:t>Nicht in der Theorie denken, sondern in der Praxis handeln! </a:t>
            </a:r>
          </a:p>
          <a:p>
            <a:endParaRPr/>
          </a:p>
          <a:p>
            <a:r>
              <a:t>Genaue Zeitplanung erstellen!</a:t>
            </a:r>
          </a:p>
          <a:p>
            <a:endParaRPr/>
          </a:p>
          <a:p>
            <a:r>
              <a:t>Die Förderung der Partner steht immer Vordergrund! </a:t>
            </a:r>
          </a:p>
          <a:p>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1" nodeType="afterEffect">
                                  <p:stCondLst>
                                    <p:cond delay="0"/>
                                  </p:stCondLst>
                                  <p:iterate>
                                    <p:tmAbs val="0"/>
                                  </p:iterate>
                                  <p:childTnLst>
                                    <p:set>
                                      <p:cBhvr>
                                        <p:cTn id="6" fill="hold"/>
                                        <p:tgtEl>
                                          <p:spTgt spid="130">
                                            <p:bg/>
                                          </p:spTgt>
                                        </p:tgtEl>
                                        <p:attrNameLst>
                                          <p:attrName>style.visibility</p:attrName>
                                        </p:attrNameLst>
                                      </p:cBhvr>
                                      <p:to>
                                        <p:strVal val="visible"/>
                                      </p:to>
                                    </p:set>
                                    <p:anim calcmode="lin" valueType="num">
                                      <p:cBhvr>
                                        <p:cTn id="7" dur="500" fill="hold"/>
                                        <p:tgtEl>
                                          <p:spTgt spid="130">
                                            <p:bg/>
                                          </p:spTgt>
                                        </p:tgtEl>
                                        <p:attrNameLst>
                                          <p:attrName>ppt_w</p:attrName>
                                        </p:attrNameLst>
                                      </p:cBhvr>
                                      <p:tavLst>
                                        <p:tav tm="0">
                                          <p:val>
                                            <p:fltVal val="0"/>
                                          </p:val>
                                        </p:tav>
                                        <p:tav tm="100000">
                                          <p:val>
                                            <p:strVal val="#ppt_w"/>
                                          </p:val>
                                        </p:tav>
                                      </p:tavLst>
                                    </p:anim>
                                    <p:anim calcmode="lin" valueType="num">
                                      <p:cBhvr>
                                        <p:cTn id="8" dur="500" fill="hold"/>
                                        <p:tgtEl>
                                          <p:spTgt spid="130">
                                            <p:bg/>
                                          </p:spTgt>
                                        </p:tgtEl>
                                        <p:attrNameLst>
                                          <p:attrName>ppt_h</p:attrName>
                                        </p:attrNameLst>
                                      </p:cBhvr>
                                      <p:tavLst>
                                        <p:tav tm="0">
                                          <p:val>
                                            <p:fltVal val="0"/>
                                          </p:val>
                                        </p:tav>
                                        <p:tav tm="100000">
                                          <p:val>
                                            <p:strVal val="#ppt_h"/>
                                          </p:val>
                                        </p:tav>
                                      </p:tavLst>
                                    </p:anim>
                                  </p:childTnLst>
                                </p:cTn>
                              </p:par>
                              <p:par>
                                <p:cTn id="9" presetID="23" presetClass="entr" presetSubtype="16" fill="hold" grpId="1" nodeType="withEffect">
                                  <p:stCondLst>
                                    <p:cond delay="0"/>
                                  </p:stCondLst>
                                  <p:iterate>
                                    <p:tmAbs val="0"/>
                                  </p:iterate>
                                  <p:childTnLst>
                                    <p:set>
                                      <p:cBhvr>
                                        <p:cTn id="10" fill="hold"/>
                                        <p:tgtEl>
                                          <p:spTgt spid="130">
                                            <p:txEl>
                                              <p:pRg st="0" end="0"/>
                                            </p:txEl>
                                          </p:spTgt>
                                        </p:tgtEl>
                                        <p:attrNameLst>
                                          <p:attrName>style.visibility</p:attrName>
                                        </p:attrNameLst>
                                      </p:cBhvr>
                                      <p:to>
                                        <p:strVal val="visible"/>
                                      </p:to>
                                    </p:set>
                                    <p:anim calcmode="lin" valueType="num">
                                      <p:cBhvr>
                                        <p:cTn id="11" dur="500" fill="hold"/>
                                        <p:tgtEl>
                                          <p:spTgt spid="130">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130">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1" build="p"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135"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136"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pic>
        <p:nvPicPr>
          <p:cNvPr id="137" name="image5.png" descr="Ränge-OC1 (1).pdf"/>
          <p:cNvPicPr>
            <a:picLocks noChangeAspect="1"/>
          </p:cNvPicPr>
          <p:nvPr/>
        </p:nvPicPr>
        <p:blipFill>
          <a:blip r:embed="rId5">
            <a:extLst/>
          </a:blip>
          <a:stretch>
            <a:fillRect/>
          </a:stretch>
        </p:blipFill>
        <p:spPr>
          <a:xfrm>
            <a:off x="0" y="396385"/>
            <a:ext cx="9144000" cy="6461615"/>
          </a:xfrm>
          <a:prstGeom prst="rect">
            <a:avLst/>
          </a:prstGeom>
          <a:ln w="12700">
            <a:miter lim="400000"/>
          </a:ln>
        </p:spPr>
      </p:pic>
      <p:sp>
        <p:nvSpPr>
          <p:cNvPr id="138" name="Shape 138"/>
          <p:cNvSpPr>
            <a:spLocks noGrp="1"/>
          </p:cNvSpPr>
          <p:nvPr>
            <p:ph type="body" idx="1"/>
          </p:nvPr>
        </p:nvSpPr>
        <p:spPr>
          <a:xfrm>
            <a:off x="457200" y="1600200"/>
            <a:ext cx="8229600" cy="4525963"/>
          </a:xfrm>
          <a:prstGeom prst="rect">
            <a:avLst/>
          </a:prstGeom>
        </p:spPr>
        <p:txBody>
          <a:bodyPr/>
          <a:lstStyle>
            <a:lvl1pPr algn="ctr">
              <a:buSzTx/>
              <a:buNone/>
            </a:lvl1pPr>
          </a:lstStyle>
          <a:p>
            <a:r>
              <a:t>    </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141"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142"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pic>
        <p:nvPicPr>
          <p:cNvPr id="143" name="image6.jpeg" descr="Unbenannt-2.jpg"/>
          <p:cNvPicPr>
            <a:picLocks noChangeAspect="1"/>
          </p:cNvPicPr>
          <p:nvPr/>
        </p:nvPicPr>
        <p:blipFill>
          <a:blip r:embed="rId5">
            <a:extLst/>
          </a:blip>
          <a:stretch>
            <a:fillRect/>
          </a:stretch>
        </p:blipFill>
        <p:spPr>
          <a:xfrm>
            <a:off x="1619671" y="1556791"/>
            <a:ext cx="5746424" cy="2088401"/>
          </a:xfrm>
          <a:prstGeom prst="rect">
            <a:avLst/>
          </a:prstGeom>
          <a:ln w="12700">
            <a:miter lim="400000"/>
          </a:ln>
        </p:spPr>
      </p:pic>
      <p:sp>
        <p:nvSpPr>
          <p:cNvPr id="144" name="Shape 144"/>
          <p:cNvSpPr>
            <a:spLocks noGrp="1"/>
          </p:cNvSpPr>
          <p:nvPr>
            <p:ph type="body" idx="1"/>
          </p:nvPr>
        </p:nvSpPr>
        <p:spPr>
          <a:xfrm>
            <a:off x="467543" y="1196751"/>
            <a:ext cx="8229601" cy="5328594"/>
          </a:xfrm>
          <a:prstGeom prst="rect">
            <a:avLst/>
          </a:prstGeom>
        </p:spPr>
        <p:txBody>
          <a:bodyPr/>
          <a:lstStyle>
            <a:lvl1pPr>
              <a:spcBef>
                <a:spcPts val="300"/>
              </a:spcBef>
              <a:buSzTx/>
              <a:buNone/>
              <a:defRPr sz="1600" b="1"/>
            </a:lvl1pPr>
          </a:lstStyle>
          <a:p>
            <a:r>
              <a:t/>
            </a:r>
            <a:br/>
            <a:endParaRPr/>
          </a:p>
        </p:txBody>
      </p:sp>
      <p:sp>
        <p:nvSpPr>
          <p:cNvPr id="145" name="Shape 145"/>
          <p:cNvSpPr>
            <a:spLocks noGrp="1"/>
          </p:cNvSpPr>
          <p:nvPr>
            <p:ph type="title"/>
          </p:nvPr>
        </p:nvSpPr>
        <p:spPr>
          <a:xfrm>
            <a:off x="467543" y="116632"/>
            <a:ext cx="8229601" cy="1143001"/>
          </a:xfrm>
          <a:prstGeom prst="rect">
            <a:avLst/>
          </a:prstGeom>
        </p:spPr>
        <p:txBody>
          <a:bodyPr/>
          <a:lstStyle/>
          <a:p>
            <a:r>
              <a:t>Die eigenen Accounts:</a:t>
            </a:r>
          </a:p>
        </p:txBody>
      </p:sp>
      <p:pic>
        <p:nvPicPr>
          <p:cNvPr id="146" name="image7.jpeg" descr="2zu0.jpg"/>
          <p:cNvPicPr>
            <a:picLocks noChangeAspect="1"/>
          </p:cNvPicPr>
          <p:nvPr/>
        </p:nvPicPr>
        <p:blipFill>
          <a:blip r:embed="rId6">
            <a:extLst/>
          </a:blip>
          <a:stretch>
            <a:fillRect/>
          </a:stretch>
        </p:blipFill>
        <p:spPr>
          <a:xfrm>
            <a:off x="2483767" y="4509120"/>
            <a:ext cx="3975812" cy="1944217"/>
          </a:xfrm>
          <a:prstGeom prst="rect">
            <a:avLst/>
          </a:prstGeom>
          <a:ln w="12700">
            <a:miter lim="400000"/>
          </a:ln>
        </p:spPr>
      </p:pic>
      <p:sp>
        <p:nvSpPr>
          <p:cNvPr id="147" name="Shape 147"/>
          <p:cNvSpPr/>
          <p:nvPr/>
        </p:nvSpPr>
        <p:spPr>
          <a:xfrm>
            <a:off x="395535" y="1052736"/>
            <a:ext cx="8424938" cy="624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r>
              <a:t>Die eigene Position (Kingaccount) sponsert die eigenen </a:t>
            </a:r>
            <a:r>
              <a:rPr b="1"/>
              <a:t>2 Läufer, danach NICHTS MEHR!!</a:t>
            </a:r>
          </a:p>
        </p:txBody>
      </p:sp>
      <p:sp>
        <p:nvSpPr>
          <p:cNvPr id="148" name="Shape 148"/>
          <p:cNvSpPr/>
          <p:nvPr/>
        </p:nvSpPr>
        <p:spPr>
          <a:xfrm>
            <a:off x="395535" y="3429000"/>
            <a:ext cx="8496946" cy="815340"/>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defRPr sz="1600"/>
            </a:pPr>
            <a:r>
              <a:t>Im Dashboard der King Position haben wir </a:t>
            </a:r>
            <a:r>
              <a:rPr b="1"/>
              <a:t>das erste 2:0 erreicht. </a:t>
            </a:r>
            <a:r>
              <a:t>Aus dieser Position werden </a:t>
            </a:r>
            <a:r>
              <a:rPr b="1"/>
              <a:t>KEINE</a:t>
            </a:r>
            <a:r>
              <a:t> neuen Partner mehr eingeschrieben!!! </a:t>
            </a:r>
            <a:endParaRPr b="1"/>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9" presetClass="entr" fill="hold" grpId="1" nodeType="afterEffect">
                                  <p:stCondLst>
                                    <p:cond delay="0"/>
                                  </p:stCondLst>
                                  <p:iterate>
                                    <p:tmAbs val="0"/>
                                  </p:iterate>
                                  <p:childTnLst>
                                    <p:set>
                                      <p:cBhvr>
                                        <p:cTn id="6" fill="hold"/>
                                        <p:tgtEl>
                                          <p:spTgt spid="145"/>
                                        </p:tgtEl>
                                        <p:attrNameLst>
                                          <p:attrName>style.visibility</p:attrName>
                                        </p:attrNameLst>
                                      </p:cBhvr>
                                      <p:to>
                                        <p:strVal val="visible"/>
                                      </p:to>
                                    </p:set>
                                    <p:animEffect transition="in" filter="dissolve">
                                      <p:cBhvr>
                                        <p:cTn id="7" dur="500"/>
                                        <p:tgtEl>
                                          <p:spTgt spid="14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2" nodeType="clickEffect">
                                  <p:stCondLst>
                                    <p:cond delay="0"/>
                                  </p:stCondLst>
                                  <p:iterate>
                                    <p:tmAbs val="0"/>
                                  </p:iterate>
                                  <p:childTnLst>
                                    <p:set>
                                      <p:cBhvr>
                                        <p:cTn id="11" fill="hold"/>
                                        <p:tgtEl>
                                          <p:spTgt spid="147"/>
                                        </p:tgtEl>
                                        <p:attrNameLst>
                                          <p:attrName>style.visibility</p:attrName>
                                        </p:attrNameLst>
                                      </p:cBhvr>
                                      <p:to>
                                        <p:strVal val="visible"/>
                                      </p:to>
                                    </p:set>
                                    <p:animEffect transition="in" filter="blinds(horizontal)">
                                      <p:cBhvr>
                                        <p:cTn id="12" dur="500"/>
                                        <p:tgtEl>
                                          <p:spTgt spid="147"/>
                                        </p:tgtEl>
                                      </p:cBhvr>
                                    </p:animEffect>
                                  </p:childTnLst>
                                </p:cTn>
                              </p:par>
                            </p:childTnLst>
                          </p:cTn>
                        </p:par>
                        <p:par>
                          <p:cTn id="13" fill="hold">
                            <p:stCondLst>
                              <p:cond delay="500"/>
                            </p:stCondLst>
                            <p:childTnLst>
                              <p:par>
                                <p:cTn id="14" presetID="3" presetClass="entr" presetSubtype="10" fill="hold" grpId="3" nodeType="afterEffect">
                                  <p:stCondLst>
                                    <p:cond delay="0"/>
                                  </p:stCondLst>
                                  <p:iterate>
                                    <p:tmAbs val="0"/>
                                  </p:iterate>
                                  <p:childTnLst>
                                    <p:set>
                                      <p:cBhvr>
                                        <p:cTn id="15" fill="hold"/>
                                        <p:tgtEl>
                                          <p:spTgt spid="143"/>
                                        </p:tgtEl>
                                        <p:attrNameLst>
                                          <p:attrName>style.visibility</p:attrName>
                                        </p:attrNameLst>
                                      </p:cBhvr>
                                      <p:to>
                                        <p:strVal val="visible"/>
                                      </p:to>
                                    </p:set>
                                    <p:animEffect transition="in" filter="blinds(horizontal)">
                                      <p:cBhvr>
                                        <p:cTn id="16" dur="1000"/>
                                        <p:tgtEl>
                                          <p:spTgt spid="143"/>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32" fill="hold" grpId="4" nodeType="clickEffect">
                                  <p:stCondLst>
                                    <p:cond delay="0"/>
                                  </p:stCondLst>
                                  <p:iterate>
                                    <p:tmAbs val="0"/>
                                  </p:iterate>
                                  <p:childTnLst>
                                    <p:set>
                                      <p:cBhvr>
                                        <p:cTn id="20" fill="hold"/>
                                        <p:tgtEl>
                                          <p:spTgt spid="148"/>
                                        </p:tgtEl>
                                        <p:attrNameLst>
                                          <p:attrName>style.visibility</p:attrName>
                                        </p:attrNameLst>
                                      </p:cBhvr>
                                      <p:to>
                                        <p:strVal val="visible"/>
                                      </p:to>
                                    </p:set>
                                    <p:anim calcmode="lin" valueType="num">
                                      <p:cBhvr>
                                        <p:cTn id="21" dur="1230" fill="hold"/>
                                        <p:tgtEl>
                                          <p:spTgt spid="148"/>
                                        </p:tgtEl>
                                        <p:attrNameLst>
                                          <p:attrName>ppt_w</p:attrName>
                                        </p:attrNameLst>
                                      </p:cBhvr>
                                      <p:tavLst>
                                        <p:tav tm="0">
                                          <p:val>
                                            <p:strVal val="4*#ppt_w"/>
                                          </p:val>
                                        </p:tav>
                                        <p:tav tm="100000">
                                          <p:val>
                                            <p:strVal val="#ppt_w"/>
                                          </p:val>
                                        </p:tav>
                                      </p:tavLst>
                                    </p:anim>
                                    <p:anim calcmode="lin" valueType="num">
                                      <p:cBhvr>
                                        <p:cTn id="22" dur="1230" fill="hold"/>
                                        <p:tgtEl>
                                          <p:spTgt spid="148"/>
                                        </p:tgtEl>
                                        <p:attrNameLst>
                                          <p:attrName>ppt_h</p:attrName>
                                        </p:attrNameLst>
                                      </p:cBhvr>
                                      <p:tavLst>
                                        <p:tav tm="0">
                                          <p:val>
                                            <p:strVal val="4*#ppt_h"/>
                                          </p:val>
                                        </p:tav>
                                        <p:tav tm="100000">
                                          <p:val>
                                            <p:strVal val="#ppt_h"/>
                                          </p:val>
                                        </p:tav>
                                      </p:tavLst>
                                    </p:anim>
                                  </p:childTnLst>
                                </p:cTn>
                              </p:par>
                            </p:childTnLst>
                          </p:cTn>
                        </p:par>
                        <p:par>
                          <p:cTn id="23" fill="hold">
                            <p:stCondLst>
                              <p:cond delay="1230"/>
                            </p:stCondLst>
                            <p:childTnLst>
                              <p:par>
                                <p:cTn id="24" presetID="9" presetClass="entr" fill="hold" grpId="5" nodeType="afterEffect">
                                  <p:stCondLst>
                                    <p:cond delay="0"/>
                                  </p:stCondLst>
                                  <p:iterate>
                                    <p:tmAbs val="0"/>
                                  </p:iterate>
                                  <p:childTnLst>
                                    <p:set>
                                      <p:cBhvr>
                                        <p:cTn id="25" fill="hold"/>
                                        <p:tgtEl>
                                          <p:spTgt spid="146"/>
                                        </p:tgtEl>
                                        <p:attrNameLst>
                                          <p:attrName>style.visibility</p:attrName>
                                        </p:attrNameLst>
                                      </p:cBhvr>
                                      <p:to>
                                        <p:strVal val="visible"/>
                                      </p:to>
                                    </p:set>
                                    <p:animEffect transition="in" filter="dissolve">
                                      <p:cBhvr>
                                        <p:cTn id="26" dur="10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3" animBg="1" advAuto="0"/>
      <p:bldP spid="145" grpId="1" animBg="1" advAuto="0"/>
      <p:bldP spid="146" grpId="5" animBg="1" advAuto="0"/>
      <p:bldP spid="147" grpId="2" animBg="1" advAuto="0"/>
      <p:bldP spid="148" grpId="4" animBg="1"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151"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152"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153" name="Shape 153"/>
          <p:cNvSpPr>
            <a:spLocks noGrp="1"/>
          </p:cNvSpPr>
          <p:nvPr>
            <p:ph type="title"/>
          </p:nvPr>
        </p:nvSpPr>
        <p:spPr>
          <a:prstGeom prst="rect">
            <a:avLst/>
          </a:prstGeom>
        </p:spPr>
        <p:txBody>
          <a:bodyPr/>
          <a:lstStyle/>
          <a:p>
            <a:r>
              <a:t>Die eigenen Accounts:</a:t>
            </a:r>
          </a:p>
        </p:txBody>
      </p:sp>
      <p:sp>
        <p:nvSpPr>
          <p:cNvPr id="154" name="Shape 154"/>
          <p:cNvSpPr/>
          <p:nvPr/>
        </p:nvSpPr>
        <p:spPr>
          <a:xfrm>
            <a:off x="395535" y="1196751"/>
            <a:ext cx="8424938" cy="624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Die eigene Position (Kingaccount) sponsert die eigenen </a:t>
            </a:r>
            <a:r>
              <a:rPr b="1"/>
              <a:t>2 Läufer, danach NICHTS MEHR!!</a:t>
            </a:r>
          </a:p>
        </p:txBody>
      </p:sp>
      <p:pic>
        <p:nvPicPr>
          <p:cNvPr id="155" name="image6.jpeg" descr="Unbenannt-2.jpg"/>
          <p:cNvPicPr>
            <a:picLocks noChangeAspect="1"/>
          </p:cNvPicPr>
          <p:nvPr/>
        </p:nvPicPr>
        <p:blipFill>
          <a:blip r:embed="rId5">
            <a:extLst/>
          </a:blip>
          <a:stretch>
            <a:fillRect/>
          </a:stretch>
        </p:blipFill>
        <p:spPr>
          <a:xfrm>
            <a:off x="1619671" y="1556791"/>
            <a:ext cx="5746424" cy="2088401"/>
          </a:xfrm>
          <a:prstGeom prst="rect">
            <a:avLst/>
          </a:prstGeom>
          <a:ln w="12700">
            <a:miter lim="400000"/>
          </a:ln>
        </p:spPr>
      </p:pic>
      <p:sp>
        <p:nvSpPr>
          <p:cNvPr id="156" name="Shape 156"/>
          <p:cNvSpPr/>
          <p:nvPr/>
        </p:nvSpPr>
        <p:spPr>
          <a:xfrm>
            <a:off x="4211959" y="1628799"/>
            <a:ext cx="576065" cy="576066"/>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solidFill>
          <a:ln w="25400">
            <a:solidFill>
              <a:srgbClr val="FF0000"/>
            </a:solidFill>
          </a:ln>
        </p:spPr>
        <p:txBody>
          <a:bodyPr lIns="45719" rIns="45719" anchor="ctr"/>
          <a:lstStyle/>
          <a:p>
            <a:pPr algn="ctr"/>
            <a:endParaRPr/>
          </a:p>
        </p:txBody>
      </p:sp>
      <p:pic>
        <p:nvPicPr>
          <p:cNvPr id="157" name="image8.jpg" descr="2zu0.jpg"/>
          <p:cNvPicPr>
            <a:picLocks noChangeAspect="1"/>
          </p:cNvPicPr>
          <p:nvPr/>
        </p:nvPicPr>
        <p:blipFill>
          <a:blip r:embed="rId6">
            <a:extLst/>
          </a:blip>
          <a:stretch>
            <a:fillRect/>
          </a:stretch>
        </p:blipFill>
        <p:spPr>
          <a:xfrm>
            <a:off x="4860032" y="1700808"/>
            <a:ext cx="848060" cy="414712"/>
          </a:xfrm>
          <a:prstGeom prst="rect">
            <a:avLst/>
          </a:prstGeom>
          <a:ln w="12700">
            <a:miter lim="400000"/>
          </a:ln>
        </p:spPr>
      </p:pic>
      <p:sp>
        <p:nvSpPr>
          <p:cNvPr id="158" name="Shape 158"/>
          <p:cNvSpPr/>
          <p:nvPr/>
        </p:nvSpPr>
        <p:spPr>
          <a:xfrm>
            <a:off x="395535" y="4005064"/>
            <a:ext cx="8496946" cy="10820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defRPr sz="1600"/>
            </a:pPr>
            <a:r>
              <a:t>Die Läufer-Positionen müssen mit einem Trader-Paket bestückt werden </a:t>
            </a:r>
            <a:br/>
            <a:r>
              <a:rPr b="1"/>
              <a:t>(= Matchingbonusberechtigung) </a:t>
            </a:r>
            <a:r>
              <a:t>und die King-Position sollte möglichst rasch auf einTycoon-Paket upgegradet werden (= Matchingbonus bis in die 4. Ebene)</a:t>
            </a:r>
          </a:p>
        </p:txBody>
      </p:sp>
      <p:sp>
        <p:nvSpPr>
          <p:cNvPr id="159" name="Shape 159"/>
          <p:cNvSpPr/>
          <p:nvPr/>
        </p:nvSpPr>
        <p:spPr>
          <a:xfrm>
            <a:off x="395535" y="3429000"/>
            <a:ext cx="8496946" cy="815340"/>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defRPr sz="1600"/>
            </a:pPr>
            <a:r>
              <a:t>Im Dashboard der King Position haben wir </a:t>
            </a:r>
            <a:r>
              <a:rPr b="1"/>
              <a:t>das erste 2:0 erreicht. </a:t>
            </a:r>
            <a:r>
              <a:t>Aus dieser Position werden </a:t>
            </a:r>
            <a:r>
              <a:rPr b="1"/>
              <a:t>KEINE</a:t>
            </a:r>
            <a:r>
              <a:t> neuen Partner mehr eingeschrieben!</a:t>
            </a:r>
            <a:endParaRPr b="1"/>
          </a:p>
        </p:txBody>
      </p:sp>
      <p:pic>
        <p:nvPicPr>
          <p:cNvPr id="160" name="image9.jpeg" descr="King und Läufer.jpg"/>
          <p:cNvPicPr>
            <a:picLocks noChangeAspect="1"/>
          </p:cNvPicPr>
          <p:nvPr/>
        </p:nvPicPr>
        <p:blipFill>
          <a:blip r:embed="rId7">
            <a:extLst/>
          </a:blip>
          <a:stretch>
            <a:fillRect/>
          </a:stretch>
        </p:blipFill>
        <p:spPr>
          <a:xfrm>
            <a:off x="2051719" y="5085184"/>
            <a:ext cx="5292081" cy="1552265"/>
          </a:xfrm>
          <a:prstGeom prst="rect">
            <a:avLst/>
          </a:prstGeom>
          <a:ln w="12700">
            <a:miter lim="400000"/>
          </a:ln>
        </p:spPr>
      </p:pic>
      <p:sp>
        <p:nvSpPr>
          <p:cNvPr id="161" name="Shape 161"/>
          <p:cNvSpPr/>
          <p:nvPr/>
        </p:nvSpPr>
        <p:spPr>
          <a:xfrm>
            <a:off x="4319971" y="5067217"/>
            <a:ext cx="648074" cy="648073"/>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solidFill>
          <a:ln w="25400">
            <a:solidFill>
              <a:srgbClr val="FF0000"/>
            </a:solidFill>
          </a:ln>
        </p:spPr>
        <p:txBody>
          <a:bodyPr lIns="45719" rIns="45719" anchor="ctr"/>
          <a:lstStyle/>
          <a:p>
            <a:pPr algn="ctr"/>
            <a:endParaRPr/>
          </a:p>
        </p:txBody>
      </p:sp>
      <p:pic>
        <p:nvPicPr>
          <p:cNvPr id="162" name="image8.jpg" descr="2zu0.jpg"/>
          <p:cNvPicPr>
            <a:picLocks noChangeAspect="1"/>
          </p:cNvPicPr>
          <p:nvPr/>
        </p:nvPicPr>
        <p:blipFill>
          <a:blip r:embed="rId6">
            <a:extLst/>
          </a:blip>
          <a:stretch>
            <a:fillRect/>
          </a:stretch>
        </p:blipFill>
        <p:spPr>
          <a:xfrm>
            <a:off x="5076056" y="5209298"/>
            <a:ext cx="848061" cy="41471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1" nodeType="afterEffect">
                                  <p:stCondLst>
                                    <p:cond delay="0"/>
                                  </p:stCondLst>
                                  <p:iterate>
                                    <p:tmAbs val="0"/>
                                  </p:iterate>
                                  <p:childTnLst>
                                    <p:set>
                                      <p:cBhvr>
                                        <p:cTn id="6" fill="hold"/>
                                        <p:tgtEl>
                                          <p:spTgt spid="156"/>
                                        </p:tgtEl>
                                        <p:attrNameLst>
                                          <p:attrName>style.visibility</p:attrName>
                                        </p:attrNameLst>
                                      </p:cBhvr>
                                      <p:to>
                                        <p:strVal val="visible"/>
                                      </p:to>
                                    </p:set>
                                    <p:anim calcmode="lin" valueType="num">
                                      <p:cBhvr>
                                        <p:cTn id="7" dur="1230" fill="hold"/>
                                        <p:tgtEl>
                                          <p:spTgt spid="156"/>
                                        </p:tgtEl>
                                        <p:attrNameLst>
                                          <p:attrName>ppt_w</p:attrName>
                                        </p:attrNameLst>
                                      </p:cBhvr>
                                      <p:tavLst>
                                        <p:tav tm="0">
                                          <p:val>
                                            <p:strVal val="4*#ppt_w"/>
                                          </p:val>
                                        </p:tav>
                                        <p:tav tm="100000">
                                          <p:val>
                                            <p:strVal val="#ppt_w"/>
                                          </p:val>
                                        </p:tav>
                                      </p:tavLst>
                                    </p:anim>
                                    <p:anim calcmode="lin" valueType="num">
                                      <p:cBhvr>
                                        <p:cTn id="8" dur="1230" fill="hold"/>
                                        <p:tgtEl>
                                          <p:spTgt spid="156"/>
                                        </p:tgtEl>
                                        <p:attrNameLst>
                                          <p:attrName>ppt_h</p:attrName>
                                        </p:attrNameLst>
                                      </p:cBhvr>
                                      <p:tavLst>
                                        <p:tav tm="0">
                                          <p:val>
                                            <p:strVal val="4*#ppt_h"/>
                                          </p:val>
                                        </p:tav>
                                        <p:tav tm="100000">
                                          <p:val>
                                            <p:strVal val="#ppt_h"/>
                                          </p:val>
                                        </p:tav>
                                      </p:tavLst>
                                    </p:anim>
                                  </p:childTnLst>
                                </p:cTn>
                              </p:par>
                            </p:childTnLst>
                          </p:cTn>
                        </p:par>
                        <p:par>
                          <p:cTn id="9" fill="hold">
                            <p:stCondLst>
                              <p:cond delay="1230"/>
                            </p:stCondLst>
                            <p:childTnLst>
                              <p:par>
                                <p:cTn id="10" presetID="23" presetClass="entr" presetSubtype="32" fill="hold" grpId="2" nodeType="afterEffect">
                                  <p:stCondLst>
                                    <p:cond delay="0"/>
                                  </p:stCondLst>
                                  <p:iterate>
                                    <p:tmAbs val="0"/>
                                  </p:iterate>
                                  <p:childTnLst>
                                    <p:set>
                                      <p:cBhvr>
                                        <p:cTn id="11" fill="hold"/>
                                        <p:tgtEl>
                                          <p:spTgt spid="157"/>
                                        </p:tgtEl>
                                        <p:attrNameLst>
                                          <p:attrName>style.visibility</p:attrName>
                                        </p:attrNameLst>
                                      </p:cBhvr>
                                      <p:to>
                                        <p:strVal val="visible"/>
                                      </p:to>
                                    </p:set>
                                    <p:anim calcmode="lin" valueType="num">
                                      <p:cBhvr>
                                        <p:cTn id="12" dur="1230" fill="hold"/>
                                        <p:tgtEl>
                                          <p:spTgt spid="157"/>
                                        </p:tgtEl>
                                        <p:attrNameLst>
                                          <p:attrName>ppt_w</p:attrName>
                                        </p:attrNameLst>
                                      </p:cBhvr>
                                      <p:tavLst>
                                        <p:tav tm="0">
                                          <p:val>
                                            <p:strVal val="4*#ppt_w"/>
                                          </p:val>
                                        </p:tav>
                                        <p:tav tm="100000">
                                          <p:val>
                                            <p:strVal val="#ppt_w"/>
                                          </p:val>
                                        </p:tav>
                                      </p:tavLst>
                                    </p:anim>
                                    <p:anim calcmode="lin" valueType="num">
                                      <p:cBhvr>
                                        <p:cTn id="13" dur="1230" fill="hold"/>
                                        <p:tgtEl>
                                          <p:spTgt spid="157"/>
                                        </p:tgtEl>
                                        <p:attrNameLst>
                                          <p:attrName>ppt_h</p:attrName>
                                        </p:attrNameLst>
                                      </p:cBhvr>
                                      <p:tavLst>
                                        <p:tav tm="0">
                                          <p:val>
                                            <p:strVal val="4*#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3" nodeType="clickEffect">
                                  <p:stCondLst>
                                    <p:cond delay="0"/>
                                  </p:stCondLst>
                                  <p:iterate>
                                    <p:tmAbs val="0"/>
                                  </p:iterate>
                                  <p:childTnLst>
                                    <p:set>
                                      <p:cBhvr>
                                        <p:cTn id="17" fill="hold"/>
                                        <p:tgtEl>
                                          <p:spTgt spid="158"/>
                                        </p:tgtEl>
                                        <p:attrNameLst>
                                          <p:attrName>style.visibility</p:attrName>
                                        </p:attrNameLst>
                                      </p:cBhvr>
                                      <p:to>
                                        <p:strVal val="visible"/>
                                      </p:to>
                                    </p:set>
                                    <p:anim calcmode="lin" valueType="num">
                                      <p:cBhvr>
                                        <p:cTn id="18" dur="500" fill="hold"/>
                                        <p:tgtEl>
                                          <p:spTgt spid="158"/>
                                        </p:tgtEl>
                                        <p:attrNameLst>
                                          <p:attrName>ppt_x</p:attrName>
                                        </p:attrNameLst>
                                      </p:cBhvr>
                                      <p:tavLst>
                                        <p:tav tm="0">
                                          <p:val>
                                            <p:strVal val="#ppt_x"/>
                                          </p:val>
                                        </p:tav>
                                        <p:tav tm="100000">
                                          <p:val>
                                            <p:strVal val="#ppt_x"/>
                                          </p:val>
                                        </p:tav>
                                      </p:tavLst>
                                    </p:anim>
                                    <p:anim calcmode="lin" valueType="num">
                                      <p:cBhvr>
                                        <p:cTn id="19" dur="500" fill="hold"/>
                                        <p:tgtEl>
                                          <p:spTgt spid="15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4" nodeType="clickEffect">
                                  <p:stCondLst>
                                    <p:cond delay="0"/>
                                  </p:stCondLst>
                                  <p:iterate>
                                    <p:tmAbs val="0"/>
                                  </p:iterate>
                                  <p:childTnLst>
                                    <p:set>
                                      <p:cBhvr>
                                        <p:cTn id="23" fill="hold"/>
                                        <p:tgtEl>
                                          <p:spTgt spid="160"/>
                                        </p:tgtEl>
                                        <p:attrNameLst>
                                          <p:attrName>style.visibility</p:attrName>
                                        </p:attrNameLst>
                                      </p:cBhvr>
                                      <p:to>
                                        <p:strVal val="visible"/>
                                      </p:to>
                                    </p:set>
                                    <p:animEffect transition="in" filter="blinds(horizontal)">
                                      <p:cBhvr>
                                        <p:cTn id="24" dur="500"/>
                                        <p:tgtEl>
                                          <p:spTgt spid="160"/>
                                        </p:tgtEl>
                                      </p:cBhvr>
                                    </p:animEffect>
                                  </p:childTnLst>
                                </p:cTn>
                              </p:par>
                            </p:childTnLst>
                          </p:cTn>
                        </p:par>
                        <p:par>
                          <p:cTn id="25" fill="hold">
                            <p:stCondLst>
                              <p:cond delay="500"/>
                            </p:stCondLst>
                            <p:childTnLst>
                              <p:par>
                                <p:cTn id="26" presetID="3" presetClass="entr" presetSubtype="10" fill="hold" grpId="5" nodeType="afterEffect">
                                  <p:stCondLst>
                                    <p:cond delay="0"/>
                                  </p:stCondLst>
                                  <p:iterate>
                                    <p:tmAbs val="0"/>
                                  </p:iterate>
                                  <p:childTnLst>
                                    <p:set>
                                      <p:cBhvr>
                                        <p:cTn id="27" fill="hold"/>
                                        <p:tgtEl>
                                          <p:spTgt spid="161"/>
                                        </p:tgtEl>
                                        <p:attrNameLst>
                                          <p:attrName>style.visibility</p:attrName>
                                        </p:attrNameLst>
                                      </p:cBhvr>
                                      <p:to>
                                        <p:strVal val="visible"/>
                                      </p:to>
                                    </p:set>
                                    <p:animEffect transition="in" filter="blinds(horizontal)">
                                      <p:cBhvr>
                                        <p:cTn id="28" dur="500"/>
                                        <p:tgtEl>
                                          <p:spTgt spid="161"/>
                                        </p:tgtEl>
                                      </p:cBhvr>
                                    </p:animEffect>
                                  </p:childTnLst>
                                </p:cTn>
                              </p:par>
                            </p:childTnLst>
                          </p:cTn>
                        </p:par>
                        <p:par>
                          <p:cTn id="29" fill="hold">
                            <p:stCondLst>
                              <p:cond delay="1000"/>
                            </p:stCondLst>
                            <p:childTnLst>
                              <p:par>
                                <p:cTn id="30" presetID="3" presetClass="entr" presetSubtype="10" fill="hold" grpId="6" nodeType="afterEffect">
                                  <p:stCondLst>
                                    <p:cond delay="0"/>
                                  </p:stCondLst>
                                  <p:iterate>
                                    <p:tmAbs val="0"/>
                                  </p:iterate>
                                  <p:childTnLst>
                                    <p:set>
                                      <p:cBhvr>
                                        <p:cTn id="31" fill="hold"/>
                                        <p:tgtEl>
                                          <p:spTgt spid="162"/>
                                        </p:tgtEl>
                                        <p:attrNameLst>
                                          <p:attrName>style.visibility</p:attrName>
                                        </p:attrNameLst>
                                      </p:cBhvr>
                                      <p:to>
                                        <p:strVal val="visible"/>
                                      </p:to>
                                    </p:set>
                                    <p:animEffect transition="in" filter="blinds(horizontal)">
                                      <p:cBhvr>
                                        <p:cTn id="32"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1" animBg="1" advAuto="0"/>
      <p:bldP spid="157" grpId="2" animBg="1" advAuto="0"/>
      <p:bldP spid="158" grpId="3" animBg="1" advAuto="0"/>
      <p:bldP spid="160" grpId="4" animBg="1" advAuto="0"/>
      <p:bldP spid="161" grpId="5" animBg="1" advAuto="0"/>
      <p:bldP spid="162" grpId="6"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image2.jpeg" descr="Hintergrundteil 1 für Präsentation.jpg"/>
          <p:cNvPicPr>
            <a:picLocks noChangeAspect="1"/>
          </p:cNvPicPr>
          <p:nvPr/>
        </p:nvPicPr>
        <p:blipFill>
          <a:blip r:embed="rId2">
            <a:extLst/>
          </a:blip>
          <a:stretch>
            <a:fillRect/>
          </a:stretch>
        </p:blipFill>
        <p:spPr>
          <a:xfrm>
            <a:off x="1" y="6055195"/>
            <a:ext cx="926914" cy="764705"/>
          </a:xfrm>
          <a:prstGeom prst="rect">
            <a:avLst/>
          </a:prstGeom>
          <a:ln w="12700">
            <a:miter lim="400000"/>
          </a:ln>
        </p:spPr>
      </p:pic>
      <p:pic>
        <p:nvPicPr>
          <p:cNvPr id="165" name="image3.jpeg" descr="Hintergrundteil 2 für Präsentation.jpg"/>
          <p:cNvPicPr>
            <a:picLocks noChangeAspect="1"/>
          </p:cNvPicPr>
          <p:nvPr/>
        </p:nvPicPr>
        <p:blipFill>
          <a:blip r:embed="rId3">
            <a:extLst/>
          </a:blip>
          <a:stretch>
            <a:fillRect/>
          </a:stretch>
        </p:blipFill>
        <p:spPr>
          <a:xfrm>
            <a:off x="5168081" y="304800"/>
            <a:ext cx="3975919" cy="3926834"/>
          </a:xfrm>
          <a:prstGeom prst="rect">
            <a:avLst/>
          </a:prstGeom>
          <a:ln w="12700">
            <a:miter lim="400000"/>
          </a:ln>
        </p:spPr>
      </p:pic>
      <p:pic>
        <p:nvPicPr>
          <p:cNvPr id="166"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167" name="Shape 167"/>
          <p:cNvSpPr>
            <a:spLocks noGrp="1"/>
          </p:cNvSpPr>
          <p:nvPr>
            <p:ph type="title"/>
          </p:nvPr>
        </p:nvSpPr>
        <p:spPr>
          <a:prstGeom prst="rect">
            <a:avLst/>
          </a:prstGeom>
        </p:spPr>
        <p:txBody>
          <a:bodyPr/>
          <a:lstStyle/>
          <a:p>
            <a:r>
              <a:t>Die ersten Partner</a:t>
            </a:r>
          </a:p>
        </p:txBody>
      </p:sp>
      <p:sp>
        <p:nvSpPr>
          <p:cNvPr id="168" name="Shape 168"/>
          <p:cNvSpPr/>
          <p:nvPr/>
        </p:nvSpPr>
        <p:spPr>
          <a:xfrm>
            <a:off x="467543" y="1196751"/>
            <a:ext cx="7992890" cy="624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lstStyle>
          <a:p>
            <a:r>
              <a:t>Die ersten beiden Partner werden von je einem Läufer nach außen gesponsert.</a:t>
            </a:r>
          </a:p>
        </p:txBody>
      </p:sp>
      <p:pic>
        <p:nvPicPr>
          <p:cNvPr id="169" name="image10.jpeg" descr="Erste Partner neu schwarz-gelb.jpg"/>
          <p:cNvPicPr>
            <a:picLocks noChangeAspect="1"/>
          </p:cNvPicPr>
          <p:nvPr/>
        </p:nvPicPr>
        <p:blipFill>
          <a:blip r:embed="rId5">
            <a:extLst/>
          </a:blip>
          <a:stretch>
            <a:fillRect/>
          </a:stretch>
        </p:blipFill>
        <p:spPr>
          <a:xfrm>
            <a:off x="485800" y="2518944"/>
            <a:ext cx="8244408" cy="3486599"/>
          </a:xfrm>
          <a:prstGeom prst="rect">
            <a:avLst/>
          </a:prstGeom>
          <a:ln w="12700">
            <a:miter lim="400000"/>
          </a:ln>
        </p:spPr>
      </p:pic>
      <p:pic>
        <p:nvPicPr>
          <p:cNvPr id="170" name="image11.jpeg" descr="Deckblatt.jpg"/>
          <p:cNvPicPr>
            <a:picLocks noChangeAspect="1"/>
          </p:cNvPicPr>
          <p:nvPr/>
        </p:nvPicPr>
        <p:blipFill>
          <a:blip r:embed="rId6">
            <a:extLst/>
          </a:blip>
          <a:stretch>
            <a:fillRect/>
          </a:stretch>
        </p:blipFill>
        <p:spPr>
          <a:xfrm>
            <a:off x="611560" y="4669904"/>
            <a:ext cx="7992889" cy="1292549"/>
          </a:xfrm>
          <a:prstGeom prst="rect">
            <a:avLst/>
          </a:prstGeom>
          <a:ln w="12700">
            <a:miter lim="400000"/>
          </a:ln>
        </p:spPr>
      </p:pic>
      <p:sp>
        <p:nvSpPr>
          <p:cNvPr id="171" name="Shape 171"/>
          <p:cNvSpPr/>
          <p:nvPr/>
        </p:nvSpPr>
        <p:spPr>
          <a:xfrm rot="9020438">
            <a:off x="1784117" y="3916371"/>
            <a:ext cx="504057" cy="216025"/>
          </a:xfrm>
          <a:prstGeom prst="rightArrow">
            <a:avLst>
              <a:gd name="adj1" fmla="val 50000"/>
              <a:gd name="adj2" fmla="val 50000"/>
            </a:avLst>
          </a:prstGeom>
          <a:solidFill>
            <a:srgbClr val="FFFF00"/>
          </a:solidFill>
          <a:ln w="25400">
            <a:solidFill>
              <a:srgbClr val="000000"/>
            </a:solidFill>
          </a:ln>
        </p:spPr>
        <p:txBody>
          <a:bodyPr lIns="45719" rIns="45719" anchor="ctr"/>
          <a:lstStyle/>
          <a:p>
            <a:pPr algn="ctr">
              <a:defRPr>
                <a:solidFill>
                  <a:srgbClr val="FFFFFF"/>
                </a:solidFill>
              </a:defRPr>
            </a:pPr>
            <a:endParaRPr/>
          </a:p>
        </p:txBody>
      </p:sp>
      <p:sp>
        <p:nvSpPr>
          <p:cNvPr id="172" name="Shape 172"/>
          <p:cNvSpPr/>
          <p:nvPr/>
        </p:nvSpPr>
        <p:spPr>
          <a:xfrm rot="2035671">
            <a:off x="6892348" y="3932299"/>
            <a:ext cx="519148" cy="216025"/>
          </a:xfrm>
          <a:prstGeom prst="rightArrow">
            <a:avLst>
              <a:gd name="adj1" fmla="val 50000"/>
              <a:gd name="adj2" fmla="val 50000"/>
            </a:avLst>
          </a:prstGeom>
          <a:solidFill>
            <a:srgbClr val="FFFF00"/>
          </a:solidFill>
          <a:ln w="25400">
            <a:solidFill>
              <a:srgbClr val="000000"/>
            </a:solidFill>
          </a:ln>
        </p:spPr>
        <p:txBody>
          <a:bodyPr lIns="45719" rIns="45719" anchor="ctr"/>
          <a:lstStyle/>
          <a:p>
            <a:pPr algn="ctr">
              <a:defRPr>
                <a:solidFill>
                  <a:srgbClr val="FFFFFF"/>
                </a:solidFill>
              </a:defRPr>
            </a:pPr>
            <a:endParaRPr/>
          </a:p>
        </p:txBody>
      </p:sp>
      <p:sp>
        <p:nvSpPr>
          <p:cNvPr id="173" name="Shape 173"/>
          <p:cNvSpPr/>
          <p:nvPr/>
        </p:nvSpPr>
        <p:spPr>
          <a:xfrm>
            <a:off x="4319971" y="2509664"/>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pic>
        <p:nvPicPr>
          <p:cNvPr id="174" name="image8.jpg" descr="2zu0.jpg"/>
          <p:cNvPicPr>
            <a:picLocks noChangeAspect="1"/>
          </p:cNvPicPr>
          <p:nvPr/>
        </p:nvPicPr>
        <p:blipFill>
          <a:blip r:embed="rId7">
            <a:extLst/>
          </a:blip>
          <a:stretch>
            <a:fillRect/>
          </a:stretch>
        </p:blipFill>
        <p:spPr>
          <a:xfrm>
            <a:off x="5004611" y="2590340"/>
            <a:ext cx="848061" cy="414712"/>
          </a:xfrm>
          <a:prstGeom prst="rect">
            <a:avLst/>
          </a:prstGeom>
          <a:ln w="12700">
            <a:miter lim="400000"/>
          </a:ln>
        </p:spPr>
      </p:pic>
      <p:pic>
        <p:nvPicPr>
          <p:cNvPr id="175" name="image11.jpeg" descr="Deckblatt.jpg"/>
          <p:cNvPicPr>
            <a:picLocks noChangeAspect="1"/>
          </p:cNvPicPr>
          <p:nvPr/>
        </p:nvPicPr>
        <p:blipFill>
          <a:blip r:embed="rId6">
            <a:extLst/>
          </a:blip>
          <a:srcRect b="24864"/>
          <a:stretch>
            <a:fillRect/>
          </a:stretch>
        </p:blipFill>
        <p:spPr>
          <a:xfrm>
            <a:off x="683568" y="5135307"/>
            <a:ext cx="7992889" cy="971162"/>
          </a:xfrm>
          <a:prstGeom prst="rect">
            <a:avLst/>
          </a:prstGeom>
          <a:ln w="12700">
            <a:miter lim="400000"/>
          </a:ln>
        </p:spPr>
      </p:pic>
      <p:pic>
        <p:nvPicPr>
          <p:cNvPr id="176" name="image12.jpeg" descr="Unbesetzte Position einzeln.jpg"/>
          <p:cNvPicPr>
            <a:picLocks noChangeAspect="1"/>
          </p:cNvPicPr>
          <p:nvPr/>
        </p:nvPicPr>
        <p:blipFill>
          <a:blip r:embed="rId8">
            <a:extLst/>
          </a:blip>
          <a:stretch>
            <a:fillRect/>
          </a:stretch>
        </p:blipFill>
        <p:spPr>
          <a:xfrm>
            <a:off x="755576" y="4741912"/>
            <a:ext cx="576065" cy="679627"/>
          </a:xfrm>
          <a:prstGeom prst="rect">
            <a:avLst/>
          </a:prstGeom>
          <a:ln w="12700">
            <a:miter lim="400000"/>
          </a:ln>
        </p:spPr>
      </p:pic>
      <p:pic>
        <p:nvPicPr>
          <p:cNvPr id="177" name="image12.jpeg" descr="Unbesetzte Position einzeln.jpg"/>
          <p:cNvPicPr>
            <a:picLocks noChangeAspect="1"/>
          </p:cNvPicPr>
          <p:nvPr/>
        </p:nvPicPr>
        <p:blipFill>
          <a:blip r:embed="rId8">
            <a:extLst/>
          </a:blip>
          <a:stretch>
            <a:fillRect/>
          </a:stretch>
        </p:blipFill>
        <p:spPr>
          <a:xfrm>
            <a:off x="1763688" y="4741912"/>
            <a:ext cx="576065" cy="679627"/>
          </a:xfrm>
          <a:prstGeom prst="rect">
            <a:avLst/>
          </a:prstGeom>
          <a:ln w="12700">
            <a:miter lim="400000"/>
          </a:ln>
        </p:spPr>
      </p:pic>
      <p:pic>
        <p:nvPicPr>
          <p:cNvPr id="178" name="image12.jpeg" descr="Unbesetzte Position einzeln.jpg"/>
          <p:cNvPicPr>
            <a:picLocks noChangeAspect="1"/>
          </p:cNvPicPr>
          <p:nvPr/>
        </p:nvPicPr>
        <p:blipFill>
          <a:blip r:embed="rId8">
            <a:extLst/>
          </a:blip>
          <a:stretch>
            <a:fillRect/>
          </a:stretch>
        </p:blipFill>
        <p:spPr>
          <a:xfrm>
            <a:off x="6804248" y="4741912"/>
            <a:ext cx="576065" cy="679627"/>
          </a:xfrm>
          <a:prstGeom prst="rect">
            <a:avLst/>
          </a:prstGeom>
          <a:ln w="12700">
            <a:miter lim="400000"/>
          </a:ln>
        </p:spPr>
      </p:pic>
      <p:pic>
        <p:nvPicPr>
          <p:cNvPr id="179" name="image12.jpeg" descr="Unbesetzte Position einzeln.jpg"/>
          <p:cNvPicPr>
            <a:picLocks noChangeAspect="1"/>
          </p:cNvPicPr>
          <p:nvPr/>
        </p:nvPicPr>
        <p:blipFill>
          <a:blip r:embed="rId8">
            <a:extLst/>
          </a:blip>
          <a:stretch>
            <a:fillRect/>
          </a:stretch>
        </p:blipFill>
        <p:spPr>
          <a:xfrm>
            <a:off x="7812360" y="4741912"/>
            <a:ext cx="576065" cy="679627"/>
          </a:xfrm>
          <a:prstGeom prst="rect">
            <a:avLst/>
          </a:prstGeom>
          <a:ln w="12700">
            <a:miter lim="400000"/>
          </a:ln>
        </p:spPr>
      </p:pic>
      <p:sp>
        <p:nvSpPr>
          <p:cNvPr id="180" name="Shape 180"/>
          <p:cNvSpPr/>
          <p:nvPr/>
        </p:nvSpPr>
        <p:spPr>
          <a:xfrm>
            <a:off x="503547" y="1784346"/>
            <a:ext cx="8208914" cy="3581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r>
              <a:t>Die neuen Partner setzen sich umgehend  </a:t>
            </a:r>
            <a:r>
              <a:rPr b="1"/>
              <a:t>selbst </a:t>
            </a:r>
            <a:r>
              <a:t>die 2 Läufer-Positionen.</a:t>
            </a:r>
          </a:p>
        </p:txBody>
      </p:sp>
      <p:sp>
        <p:nvSpPr>
          <p:cNvPr id="181" name="Shape 181"/>
          <p:cNvSpPr/>
          <p:nvPr/>
        </p:nvSpPr>
        <p:spPr>
          <a:xfrm rot="7705189">
            <a:off x="1083189" y="4499205"/>
            <a:ext cx="338575" cy="80825"/>
          </a:xfrm>
          <a:prstGeom prst="rightArrow">
            <a:avLst>
              <a:gd name="adj1" fmla="val 50000"/>
              <a:gd name="adj2" fmla="val 50000"/>
            </a:avLst>
          </a:prstGeom>
          <a:solidFill>
            <a:srgbClr val="FF0000"/>
          </a:solidFill>
          <a:ln w="25400">
            <a:solidFill>
              <a:srgbClr val="000000"/>
            </a:solidFill>
          </a:ln>
        </p:spPr>
        <p:txBody>
          <a:bodyPr lIns="45719" rIns="45719" anchor="ctr"/>
          <a:lstStyle/>
          <a:p>
            <a:pPr algn="ctr">
              <a:defRPr>
                <a:solidFill>
                  <a:srgbClr val="FFFFFF"/>
                </a:solidFill>
              </a:defRPr>
            </a:pPr>
            <a:endParaRPr/>
          </a:p>
        </p:txBody>
      </p:sp>
      <p:sp>
        <p:nvSpPr>
          <p:cNvPr id="182" name="Shape 182"/>
          <p:cNvSpPr/>
          <p:nvPr/>
        </p:nvSpPr>
        <p:spPr>
          <a:xfrm rot="2692776">
            <a:off x="1742870" y="4489548"/>
            <a:ext cx="338575" cy="80825"/>
          </a:xfrm>
          <a:prstGeom prst="rightArrow">
            <a:avLst>
              <a:gd name="adj1" fmla="val 50000"/>
              <a:gd name="adj2" fmla="val 50000"/>
            </a:avLst>
          </a:prstGeom>
          <a:solidFill>
            <a:srgbClr val="FF0000"/>
          </a:solidFill>
          <a:ln w="25400">
            <a:solidFill>
              <a:srgbClr val="000000"/>
            </a:solidFill>
          </a:ln>
        </p:spPr>
        <p:txBody>
          <a:bodyPr lIns="45719" rIns="45719" anchor="ctr"/>
          <a:lstStyle/>
          <a:p>
            <a:pPr algn="ctr">
              <a:defRPr>
                <a:solidFill>
                  <a:srgbClr val="FFFFFF"/>
                </a:solidFill>
              </a:defRPr>
            </a:pPr>
            <a:endParaRPr/>
          </a:p>
        </p:txBody>
      </p:sp>
      <p:sp>
        <p:nvSpPr>
          <p:cNvPr id="183" name="Shape 183"/>
          <p:cNvSpPr/>
          <p:nvPr/>
        </p:nvSpPr>
        <p:spPr>
          <a:xfrm rot="7705189">
            <a:off x="7131860" y="4499205"/>
            <a:ext cx="338575" cy="80825"/>
          </a:xfrm>
          <a:prstGeom prst="rightArrow">
            <a:avLst>
              <a:gd name="adj1" fmla="val 50000"/>
              <a:gd name="adj2" fmla="val 50000"/>
            </a:avLst>
          </a:prstGeom>
          <a:solidFill>
            <a:srgbClr val="FF0000"/>
          </a:solidFill>
          <a:ln w="25400">
            <a:solidFill>
              <a:srgbClr val="000000"/>
            </a:solidFill>
          </a:ln>
        </p:spPr>
        <p:txBody>
          <a:bodyPr lIns="45719" rIns="45719" anchor="ctr"/>
          <a:lstStyle/>
          <a:p>
            <a:pPr algn="ctr">
              <a:defRPr>
                <a:solidFill>
                  <a:srgbClr val="FFFFFF"/>
                </a:solidFill>
              </a:defRPr>
            </a:pPr>
            <a:endParaRPr/>
          </a:p>
        </p:txBody>
      </p:sp>
      <p:sp>
        <p:nvSpPr>
          <p:cNvPr id="184" name="Shape 184"/>
          <p:cNvSpPr/>
          <p:nvPr/>
        </p:nvSpPr>
        <p:spPr>
          <a:xfrm rot="2692776">
            <a:off x="7791543" y="4489548"/>
            <a:ext cx="338575" cy="80825"/>
          </a:xfrm>
          <a:prstGeom prst="rightArrow">
            <a:avLst>
              <a:gd name="adj1" fmla="val 50000"/>
              <a:gd name="adj2" fmla="val 50000"/>
            </a:avLst>
          </a:prstGeom>
          <a:solidFill>
            <a:srgbClr val="FF0000"/>
          </a:solidFill>
          <a:ln w="25400">
            <a:solidFill>
              <a:srgbClr val="000000"/>
            </a:solidFill>
          </a:ln>
        </p:spPr>
        <p:txBody>
          <a:bodyPr lIns="45719" rIns="45719" anchor="ctr"/>
          <a:lstStyle/>
          <a:p>
            <a:pPr algn="ctr">
              <a:defRPr>
                <a:solidFill>
                  <a:srgbClr val="FFFFFF"/>
                </a:solidFill>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168"/>
                                        </p:tgtEl>
                                        <p:attrNameLst>
                                          <p:attrName>style.visibility</p:attrName>
                                        </p:attrNameLst>
                                      </p:cBhvr>
                                      <p:to>
                                        <p:strVal val="visible"/>
                                      </p:to>
                                    </p:set>
                                    <p:anim calcmode="lin" valueType="num">
                                      <p:cBhvr>
                                        <p:cTn id="7" dur="500" fill="hold"/>
                                        <p:tgtEl>
                                          <p:spTgt spid="168"/>
                                        </p:tgtEl>
                                        <p:attrNameLst>
                                          <p:attrName>ppt_x</p:attrName>
                                        </p:attrNameLst>
                                      </p:cBhvr>
                                      <p:tavLst>
                                        <p:tav tm="0">
                                          <p:val>
                                            <p:strVal val="#ppt_x"/>
                                          </p:val>
                                        </p:tav>
                                        <p:tav tm="100000">
                                          <p:val>
                                            <p:strVal val="#ppt_x"/>
                                          </p:val>
                                        </p:tav>
                                      </p:tavLst>
                                    </p:anim>
                                    <p:anim calcmode="lin" valueType="num">
                                      <p:cBhvr>
                                        <p:cTn id="8" dur="500" fill="hold"/>
                                        <p:tgtEl>
                                          <p:spTgt spid="16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 presetClass="entr" presetSubtype="10" fill="hold" grpId="2" nodeType="afterEffect">
                                  <p:stCondLst>
                                    <p:cond delay="0"/>
                                  </p:stCondLst>
                                  <p:iterate>
                                    <p:tmAbs val="0"/>
                                  </p:iterate>
                                  <p:childTnLst>
                                    <p:set>
                                      <p:cBhvr>
                                        <p:cTn id="11" fill="hold"/>
                                        <p:tgtEl>
                                          <p:spTgt spid="169"/>
                                        </p:tgtEl>
                                        <p:attrNameLst>
                                          <p:attrName>style.visibility</p:attrName>
                                        </p:attrNameLst>
                                      </p:cBhvr>
                                      <p:to>
                                        <p:strVal val="visible"/>
                                      </p:to>
                                    </p:set>
                                    <p:animEffect transition="in" filter="blinds(horizontal)">
                                      <p:cBhvr>
                                        <p:cTn id="12" dur="1000"/>
                                        <p:tgtEl>
                                          <p:spTgt spid="169"/>
                                        </p:tgtEl>
                                      </p:cBhvr>
                                    </p:animEffect>
                                  </p:childTnLst>
                                </p:cTn>
                              </p:par>
                            </p:childTnLst>
                          </p:cTn>
                        </p:par>
                        <p:par>
                          <p:cTn id="13" fill="hold">
                            <p:stCondLst>
                              <p:cond delay="1500"/>
                            </p:stCondLst>
                            <p:childTnLst>
                              <p:par>
                                <p:cTn id="14" presetID="3" presetClass="entr" presetSubtype="10" fill="hold" grpId="3" nodeType="afterEffect">
                                  <p:stCondLst>
                                    <p:cond delay="0"/>
                                  </p:stCondLst>
                                  <p:iterate>
                                    <p:tmAbs val="0"/>
                                  </p:iterate>
                                  <p:childTnLst>
                                    <p:set>
                                      <p:cBhvr>
                                        <p:cTn id="15" fill="hold"/>
                                        <p:tgtEl>
                                          <p:spTgt spid="173"/>
                                        </p:tgtEl>
                                        <p:attrNameLst>
                                          <p:attrName>style.visibility</p:attrName>
                                        </p:attrNameLst>
                                      </p:cBhvr>
                                      <p:to>
                                        <p:strVal val="visible"/>
                                      </p:to>
                                    </p:set>
                                    <p:animEffect transition="in" filter="blinds(horizontal)">
                                      <p:cBhvr>
                                        <p:cTn id="16" dur="500"/>
                                        <p:tgtEl>
                                          <p:spTgt spid="173"/>
                                        </p:tgtEl>
                                      </p:cBhvr>
                                    </p:animEffect>
                                  </p:childTnLst>
                                </p:cTn>
                              </p:par>
                            </p:childTnLst>
                          </p:cTn>
                        </p:par>
                        <p:par>
                          <p:cTn id="17" fill="hold">
                            <p:stCondLst>
                              <p:cond delay="2000"/>
                            </p:stCondLst>
                            <p:childTnLst>
                              <p:par>
                                <p:cTn id="18" presetID="3" presetClass="entr" presetSubtype="10" fill="hold" grpId="4" nodeType="afterEffect">
                                  <p:stCondLst>
                                    <p:cond delay="0"/>
                                  </p:stCondLst>
                                  <p:iterate>
                                    <p:tmAbs val="0"/>
                                  </p:iterate>
                                  <p:childTnLst>
                                    <p:set>
                                      <p:cBhvr>
                                        <p:cTn id="19" fill="hold"/>
                                        <p:tgtEl>
                                          <p:spTgt spid="174"/>
                                        </p:tgtEl>
                                        <p:attrNameLst>
                                          <p:attrName>style.visibility</p:attrName>
                                        </p:attrNameLst>
                                      </p:cBhvr>
                                      <p:to>
                                        <p:strVal val="visible"/>
                                      </p:to>
                                    </p:set>
                                    <p:animEffect transition="in" filter="blinds(horizontal)">
                                      <p:cBhvr>
                                        <p:cTn id="20" dur="500"/>
                                        <p:tgtEl>
                                          <p:spTgt spid="174"/>
                                        </p:tgtEl>
                                      </p:cBhvr>
                                    </p:animEffect>
                                  </p:childTnLst>
                                </p:cTn>
                              </p:par>
                            </p:childTnLst>
                          </p:cTn>
                        </p:par>
                        <p:par>
                          <p:cTn id="21" fill="hold">
                            <p:stCondLst>
                              <p:cond delay="2500"/>
                            </p:stCondLst>
                            <p:childTnLst>
                              <p:par>
                                <p:cTn id="22" presetID="3" presetClass="entr" presetSubtype="10" fill="hold" grpId="5" nodeType="afterEffect">
                                  <p:stCondLst>
                                    <p:cond delay="0"/>
                                  </p:stCondLst>
                                  <p:iterate>
                                    <p:tmAbs val="0"/>
                                  </p:iterate>
                                  <p:childTnLst>
                                    <p:set>
                                      <p:cBhvr>
                                        <p:cTn id="23" fill="hold"/>
                                        <p:tgtEl>
                                          <p:spTgt spid="171"/>
                                        </p:tgtEl>
                                        <p:attrNameLst>
                                          <p:attrName>style.visibility</p:attrName>
                                        </p:attrNameLst>
                                      </p:cBhvr>
                                      <p:to>
                                        <p:strVal val="visible"/>
                                      </p:to>
                                    </p:set>
                                    <p:animEffect transition="in" filter="blinds(horizontal)">
                                      <p:cBhvr>
                                        <p:cTn id="24" dur="500"/>
                                        <p:tgtEl>
                                          <p:spTgt spid="171"/>
                                        </p:tgtEl>
                                      </p:cBhvr>
                                    </p:animEffect>
                                  </p:childTnLst>
                                </p:cTn>
                              </p:par>
                            </p:childTnLst>
                          </p:cTn>
                        </p:par>
                        <p:par>
                          <p:cTn id="25" fill="hold">
                            <p:stCondLst>
                              <p:cond delay="3000"/>
                            </p:stCondLst>
                            <p:childTnLst>
                              <p:par>
                                <p:cTn id="26" presetID="3" presetClass="entr" presetSubtype="10" fill="hold" grpId="6" nodeType="afterEffect">
                                  <p:stCondLst>
                                    <p:cond delay="0"/>
                                  </p:stCondLst>
                                  <p:iterate>
                                    <p:tmAbs val="0"/>
                                  </p:iterate>
                                  <p:childTnLst>
                                    <p:set>
                                      <p:cBhvr>
                                        <p:cTn id="27" fill="hold"/>
                                        <p:tgtEl>
                                          <p:spTgt spid="172"/>
                                        </p:tgtEl>
                                        <p:attrNameLst>
                                          <p:attrName>style.visibility</p:attrName>
                                        </p:attrNameLst>
                                      </p:cBhvr>
                                      <p:to>
                                        <p:strVal val="visible"/>
                                      </p:to>
                                    </p:set>
                                    <p:animEffect transition="in" filter="blinds(horizontal)">
                                      <p:cBhvr>
                                        <p:cTn id="28" dur="500"/>
                                        <p:tgtEl>
                                          <p:spTgt spid="172"/>
                                        </p:tgtEl>
                                      </p:cBhvr>
                                    </p:animEffect>
                                  </p:childTnLst>
                                </p:cTn>
                              </p:par>
                            </p:childTnLst>
                          </p:cTn>
                        </p:par>
                        <p:par>
                          <p:cTn id="29" fill="hold">
                            <p:stCondLst>
                              <p:cond delay="3500"/>
                            </p:stCondLst>
                            <p:childTnLst>
                              <p:par>
                                <p:cTn id="30" presetID="3" presetClass="entr" presetSubtype="10" fill="hold" grpId="7" nodeType="afterEffect">
                                  <p:stCondLst>
                                    <p:cond delay="0"/>
                                  </p:stCondLst>
                                  <p:iterate>
                                    <p:tmAbs val="0"/>
                                  </p:iterate>
                                  <p:childTnLst>
                                    <p:set>
                                      <p:cBhvr>
                                        <p:cTn id="31" fill="hold"/>
                                        <p:tgtEl>
                                          <p:spTgt spid="176"/>
                                        </p:tgtEl>
                                        <p:attrNameLst>
                                          <p:attrName>style.visibility</p:attrName>
                                        </p:attrNameLst>
                                      </p:cBhvr>
                                      <p:to>
                                        <p:strVal val="visible"/>
                                      </p:to>
                                    </p:set>
                                    <p:animEffect transition="in" filter="blinds(horizontal)">
                                      <p:cBhvr>
                                        <p:cTn id="32" dur="500"/>
                                        <p:tgtEl>
                                          <p:spTgt spid="176"/>
                                        </p:tgtEl>
                                      </p:cBhvr>
                                    </p:animEffect>
                                  </p:childTnLst>
                                </p:cTn>
                              </p:par>
                            </p:childTnLst>
                          </p:cTn>
                        </p:par>
                        <p:par>
                          <p:cTn id="33" fill="hold">
                            <p:stCondLst>
                              <p:cond delay="4000"/>
                            </p:stCondLst>
                            <p:childTnLst>
                              <p:par>
                                <p:cTn id="34" presetID="3" presetClass="entr" presetSubtype="10" fill="hold" grpId="8" nodeType="afterEffect">
                                  <p:stCondLst>
                                    <p:cond delay="0"/>
                                  </p:stCondLst>
                                  <p:iterate>
                                    <p:tmAbs val="0"/>
                                  </p:iterate>
                                  <p:childTnLst>
                                    <p:set>
                                      <p:cBhvr>
                                        <p:cTn id="35" fill="hold"/>
                                        <p:tgtEl>
                                          <p:spTgt spid="177"/>
                                        </p:tgtEl>
                                        <p:attrNameLst>
                                          <p:attrName>style.visibility</p:attrName>
                                        </p:attrNameLst>
                                      </p:cBhvr>
                                      <p:to>
                                        <p:strVal val="visible"/>
                                      </p:to>
                                    </p:set>
                                    <p:animEffect transition="in" filter="blinds(horizontal)">
                                      <p:cBhvr>
                                        <p:cTn id="36" dur="500"/>
                                        <p:tgtEl>
                                          <p:spTgt spid="177"/>
                                        </p:tgtEl>
                                      </p:cBhvr>
                                    </p:animEffect>
                                  </p:childTnLst>
                                </p:cTn>
                              </p:par>
                            </p:childTnLst>
                          </p:cTn>
                        </p:par>
                        <p:par>
                          <p:cTn id="37" fill="hold">
                            <p:stCondLst>
                              <p:cond delay="4500"/>
                            </p:stCondLst>
                            <p:childTnLst>
                              <p:par>
                                <p:cTn id="38" presetID="3" presetClass="entr" presetSubtype="10" fill="hold" grpId="9" nodeType="afterEffect">
                                  <p:stCondLst>
                                    <p:cond delay="0"/>
                                  </p:stCondLst>
                                  <p:iterate>
                                    <p:tmAbs val="0"/>
                                  </p:iterate>
                                  <p:childTnLst>
                                    <p:set>
                                      <p:cBhvr>
                                        <p:cTn id="39" fill="hold"/>
                                        <p:tgtEl>
                                          <p:spTgt spid="178"/>
                                        </p:tgtEl>
                                        <p:attrNameLst>
                                          <p:attrName>style.visibility</p:attrName>
                                        </p:attrNameLst>
                                      </p:cBhvr>
                                      <p:to>
                                        <p:strVal val="visible"/>
                                      </p:to>
                                    </p:set>
                                    <p:animEffect transition="in" filter="blinds(horizontal)">
                                      <p:cBhvr>
                                        <p:cTn id="40" dur="500"/>
                                        <p:tgtEl>
                                          <p:spTgt spid="178"/>
                                        </p:tgtEl>
                                      </p:cBhvr>
                                    </p:animEffect>
                                  </p:childTnLst>
                                </p:cTn>
                              </p:par>
                            </p:childTnLst>
                          </p:cTn>
                        </p:par>
                        <p:par>
                          <p:cTn id="41" fill="hold">
                            <p:stCondLst>
                              <p:cond delay="5000"/>
                            </p:stCondLst>
                            <p:childTnLst>
                              <p:par>
                                <p:cTn id="42" presetID="3" presetClass="entr" presetSubtype="10" fill="hold" grpId="10" nodeType="afterEffect">
                                  <p:stCondLst>
                                    <p:cond delay="0"/>
                                  </p:stCondLst>
                                  <p:iterate>
                                    <p:tmAbs val="0"/>
                                  </p:iterate>
                                  <p:childTnLst>
                                    <p:set>
                                      <p:cBhvr>
                                        <p:cTn id="43" fill="hold"/>
                                        <p:tgtEl>
                                          <p:spTgt spid="179"/>
                                        </p:tgtEl>
                                        <p:attrNameLst>
                                          <p:attrName>style.visibility</p:attrName>
                                        </p:attrNameLst>
                                      </p:cBhvr>
                                      <p:to>
                                        <p:strVal val="visible"/>
                                      </p:to>
                                    </p:set>
                                    <p:animEffect transition="in" filter="blinds(horizontal)">
                                      <p:cBhvr>
                                        <p:cTn id="44" dur="500"/>
                                        <p:tgtEl>
                                          <p:spTgt spid="179"/>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11" nodeType="clickEffect">
                                  <p:stCondLst>
                                    <p:cond delay="0"/>
                                  </p:stCondLst>
                                  <p:iterate>
                                    <p:tmAbs val="0"/>
                                  </p:iterate>
                                  <p:childTnLst>
                                    <p:set>
                                      <p:cBhvr>
                                        <p:cTn id="48" fill="hold"/>
                                        <p:tgtEl>
                                          <p:spTgt spid="180"/>
                                        </p:tgtEl>
                                        <p:attrNameLst>
                                          <p:attrName>style.visibility</p:attrName>
                                        </p:attrNameLst>
                                      </p:cBhvr>
                                      <p:to>
                                        <p:strVal val="visible"/>
                                      </p:to>
                                    </p:set>
                                    <p:anim calcmode="lin" valueType="num">
                                      <p:cBhvr>
                                        <p:cTn id="49" dur="1000" fill="hold"/>
                                        <p:tgtEl>
                                          <p:spTgt spid="180"/>
                                        </p:tgtEl>
                                        <p:attrNameLst>
                                          <p:attrName>ppt_x</p:attrName>
                                        </p:attrNameLst>
                                      </p:cBhvr>
                                      <p:tavLst>
                                        <p:tav tm="0">
                                          <p:val>
                                            <p:strVal val="#ppt_x"/>
                                          </p:val>
                                        </p:tav>
                                        <p:tav tm="100000">
                                          <p:val>
                                            <p:strVal val="#ppt_x"/>
                                          </p:val>
                                        </p:tav>
                                      </p:tavLst>
                                    </p:anim>
                                    <p:anim calcmode="lin" valueType="num">
                                      <p:cBhvr>
                                        <p:cTn id="50" dur="1000" fill="hold"/>
                                        <p:tgtEl>
                                          <p:spTgt spid="180"/>
                                        </p:tgtEl>
                                        <p:attrNameLst>
                                          <p:attrName>ppt_y</p:attrName>
                                        </p:attrNameLst>
                                      </p:cBhvr>
                                      <p:tavLst>
                                        <p:tav tm="0">
                                          <p:val>
                                            <p:strVal val="1+#ppt_h/2"/>
                                          </p:val>
                                        </p:tav>
                                        <p:tav tm="100000">
                                          <p:val>
                                            <p:strVal val="#ppt_y"/>
                                          </p:val>
                                        </p:tav>
                                      </p:tavLst>
                                    </p:anim>
                                  </p:childTnLst>
                                </p:cTn>
                              </p:par>
                            </p:childTnLst>
                          </p:cTn>
                        </p:par>
                        <p:par>
                          <p:cTn id="51" fill="hold">
                            <p:stCondLst>
                              <p:cond delay="1000"/>
                            </p:stCondLst>
                            <p:childTnLst>
                              <p:par>
                                <p:cTn id="52" presetID="3" presetClass="exit" presetSubtype="10" fill="hold" grpId="12" nodeType="afterEffect">
                                  <p:stCondLst>
                                    <p:cond delay="0"/>
                                  </p:stCondLst>
                                  <p:iterate>
                                    <p:tmAbs val="0"/>
                                  </p:iterate>
                                  <p:childTnLst>
                                    <p:animEffect transition="out" filter="blinds(horizontal)">
                                      <p:cBhvr>
                                        <p:cTn id="53" dur="500" fill="hold"/>
                                        <p:tgtEl>
                                          <p:spTgt spid="171"/>
                                        </p:tgtEl>
                                      </p:cBhvr>
                                    </p:animEffect>
                                    <p:set>
                                      <p:cBhvr>
                                        <p:cTn id="54" fill="hold">
                                          <p:stCondLst>
                                            <p:cond delay="499"/>
                                          </p:stCondLst>
                                        </p:cTn>
                                        <p:tgtEl>
                                          <p:spTgt spid="171"/>
                                        </p:tgtEl>
                                        <p:attrNameLst>
                                          <p:attrName>style.visibility</p:attrName>
                                        </p:attrNameLst>
                                      </p:cBhvr>
                                      <p:to>
                                        <p:strVal val="hidden"/>
                                      </p:to>
                                    </p:set>
                                  </p:childTnLst>
                                </p:cTn>
                              </p:par>
                            </p:childTnLst>
                          </p:cTn>
                        </p:par>
                        <p:par>
                          <p:cTn id="55" fill="hold">
                            <p:stCondLst>
                              <p:cond delay="1500"/>
                            </p:stCondLst>
                            <p:childTnLst>
                              <p:par>
                                <p:cTn id="56" presetID="3" presetClass="exit" presetSubtype="10" fill="hold" grpId="13" nodeType="afterEffect">
                                  <p:stCondLst>
                                    <p:cond delay="0"/>
                                  </p:stCondLst>
                                  <p:iterate>
                                    <p:tmAbs val="0"/>
                                  </p:iterate>
                                  <p:childTnLst>
                                    <p:animEffect transition="out" filter="blinds(horizontal)">
                                      <p:cBhvr>
                                        <p:cTn id="57" dur="500" fill="hold"/>
                                        <p:tgtEl>
                                          <p:spTgt spid="172"/>
                                        </p:tgtEl>
                                      </p:cBhvr>
                                    </p:animEffect>
                                    <p:set>
                                      <p:cBhvr>
                                        <p:cTn id="58" fill="hold">
                                          <p:stCondLst>
                                            <p:cond delay="499"/>
                                          </p:stCondLst>
                                        </p:cTn>
                                        <p:tgtEl>
                                          <p:spTgt spid="172"/>
                                        </p:tgtEl>
                                        <p:attrNameLst>
                                          <p:attrName>style.visibility</p:attrName>
                                        </p:attrNameLst>
                                      </p:cBhvr>
                                      <p:to>
                                        <p:strVal val="hidden"/>
                                      </p:to>
                                    </p:set>
                                  </p:childTnLst>
                                </p:cTn>
                              </p:par>
                            </p:childTnLst>
                          </p:cTn>
                        </p:par>
                        <p:par>
                          <p:cTn id="59" fill="hold">
                            <p:stCondLst>
                              <p:cond delay="2000"/>
                            </p:stCondLst>
                            <p:childTnLst>
                              <p:par>
                                <p:cTn id="60" presetID="1" presetClass="entr" presetSubtype="0" fill="hold" grpId="14" nodeType="afterEffect">
                                  <p:stCondLst>
                                    <p:cond delay="0"/>
                                  </p:stCondLst>
                                  <p:iterate>
                                    <p:tmAbs val="0"/>
                                  </p:iterate>
                                  <p:childTnLst>
                                    <p:set>
                                      <p:cBhvr>
                                        <p:cTn id="61" fill="hold"/>
                                        <p:tgtEl>
                                          <p:spTgt spid="181"/>
                                        </p:tgtEl>
                                        <p:attrNameLst>
                                          <p:attrName>style.visibility</p:attrName>
                                        </p:attrNameLst>
                                      </p:cBhvr>
                                      <p:to>
                                        <p:strVal val="visible"/>
                                      </p:to>
                                    </p:set>
                                  </p:childTnLst>
                                </p:cTn>
                              </p:par>
                            </p:childTnLst>
                          </p:cTn>
                        </p:par>
                        <p:par>
                          <p:cTn id="62" fill="hold">
                            <p:stCondLst>
                              <p:cond delay="2000"/>
                            </p:stCondLst>
                            <p:childTnLst>
                              <p:par>
                                <p:cTn id="63" presetID="1" presetClass="entr" presetSubtype="0" fill="hold" grpId="15" nodeType="afterEffect">
                                  <p:stCondLst>
                                    <p:cond delay="0"/>
                                  </p:stCondLst>
                                  <p:iterate>
                                    <p:tmAbs val="0"/>
                                  </p:iterate>
                                  <p:childTnLst>
                                    <p:set>
                                      <p:cBhvr>
                                        <p:cTn id="64" fill="hold"/>
                                        <p:tgtEl>
                                          <p:spTgt spid="182"/>
                                        </p:tgtEl>
                                        <p:attrNameLst>
                                          <p:attrName>style.visibility</p:attrName>
                                        </p:attrNameLst>
                                      </p:cBhvr>
                                      <p:to>
                                        <p:strVal val="visible"/>
                                      </p:to>
                                    </p:set>
                                  </p:childTnLst>
                                </p:cTn>
                              </p:par>
                            </p:childTnLst>
                          </p:cTn>
                        </p:par>
                        <p:par>
                          <p:cTn id="65" fill="hold">
                            <p:stCondLst>
                              <p:cond delay="2000"/>
                            </p:stCondLst>
                            <p:childTnLst>
                              <p:par>
                                <p:cTn id="66" presetID="1" presetClass="entr" presetSubtype="0" fill="hold" grpId="16" nodeType="afterEffect">
                                  <p:stCondLst>
                                    <p:cond delay="0"/>
                                  </p:stCondLst>
                                  <p:iterate>
                                    <p:tmAbs val="0"/>
                                  </p:iterate>
                                  <p:childTnLst>
                                    <p:set>
                                      <p:cBhvr>
                                        <p:cTn id="67" fill="hold"/>
                                        <p:tgtEl>
                                          <p:spTgt spid="183"/>
                                        </p:tgtEl>
                                        <p:attrNameLst>
                                          <p:attrName>style.visibility</p:attrName>
                                        </p:attrNameLst>
                                      </p:cBhvr>
                                      <p:to>
                                        <p:strVal val="visible"/>
                                      </p:to>
                                    </p:set>
                                  </p:childTnLst>
                                </p:cTn>
                              </p:par>
                            </p:childTnLst>
                          </p:cTn>
                        </p:par>
                        <p:par>
                          <p:cTn id="68" fill="hold">
                            <p:stCondLst>
                              <p:cond delay="2000"/>
                            </p:stCondLst>
                            <p:childTnLst>
                              <p:par>
                                <p:cTn id="69" presetID="1" presetClass="entr" presetSubtype="0" fill="hold" grpId="17" nodeType="afterEffect">
                                  <p:stCondLst>
                                    <p:cond delay="0"/>
                                  </p:stCondLst>
                                  <p:iterate>
                                    <p:tmAbs val="0"/>
                                  </p:iterate>
                                  <p:childTnLst>
                                    <p:set>
                                      <p:cBhvr>
                                        <p:cTn id="70" fill="hold"/>
                                        <p:tgtEl>
                                          <p:spTgt spid="1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1" animBg="1" advAuto="0"/>
      <p:bldP spid="169" grpId="2" animBg="1" advAuto="0"/>
      <p:bldP spid="171" grpId="5" animBg="1" advAuto="0"/>
      <p:bldP spid="171" grpId="12" animBg="1" advAuto="0"/>
      <p:bldP spid="172" grpId="6" animBg="1" advAuto="0"/>
      <p:bldP spid="172" grpId="13" animBg="1" advAuto="0"/>
      <p:bldP spid="173" grpId="3" animBg="1" advAuto="0"/>
      <p:bldP spid="174" grpId="4" animBg="1" advAuto="0"/>
      <p:bldP spid="176" grpId="7" animBg="1" advAuto="0"/>
      <p:bldP spid="177" grpId="8" animBg="1" advAuto="0"/>
      <p:bldP spid="178" grpId="9" animBg="1" advAuto="0"/>
      <p:bldP spid="179" grpId="10" animBg="1" advAuto="0"/>
      <p:bldP spid="180" grpId="11" animBg="1" advAuto="0"/>
      <p:bldP spid="181" grpId="14" animBg="1" advAuto="0"/>
      <p:bldP spid="182" grpId="15" animBg="1" advAuto="0"/>
      <p:bldP spid="183" grpId="16" animBg="1" advAuto="0"/>
      <p:bldP spid="184" grpId="17"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187" name="image3.jpeg" descr="Hintergrundteil 2 für Präsentation.jpg"/>
          <p:cNvPicPr>
            <a:picLocks noChangeAspect="1"/>
          </p:cNvPicPr>
          <p:nvPr/>
        </p:nvPicPr>
        <p:blipFill>
          <a:blip r:embed="rId3">
            <a:extLst/>
          </a:blip>
          <a:stretch>
            <a:fillRect/>
          </a:stretch>
        </p:blipFill>
        <p:spPr>
          <a:xfrm>
            <a:off x="5696816" y="-352490"/>
            <a:ext cx="3975919" cy="3926834"/>
          </a:xfrm>
          <a:prstGeom prst="rect">
            <a:avLst/>
          </a:prstGeom>
          <a:ln w="12700">
            <a:miter lim="400000"/>
          </a:ln>
        </p:spPr>
      </p:pic>
      <p:pic>
        <p:nvPicPr>
          <p:cNvPr id="188"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pic>
        <p:nvPicPr>
          <p:cNvPr id="189" name="image10.jpeg" descr="Erste Partner neu schwarz-gelb.jpg"/>
          <p:cNvPicPr>
            <a:picLocks noChangeAspect="1"/>
          </p:cNvPicPr>
          <p:nvPr/>
        </p:nvPicPr>
        <p:blipFill>
          <a:blip r:embed="rId5">
            <a:extLst/>
          </a:blip>
          <a:stretch>
            <a:fillRect/>
          </a:stretch>
        </p:blipFill>
        <p:spPr>
          <a:xfrm>
            <a:off x="970130" y="2038352"/>
            <a:ext cx="7648978" cy="3234790"/>
          </a:xfrm>
          <a:prstGeom prst="rect">
            <a:avLst/>
          </a:prstGeom>
          <a:ln w="12700">
            <a:miter lim="400000"/>
          </a:ln>
        </p:spPr>
      </p:pic>
      <p:sp>
        <p:nvSpPr>
          <p:cNvPr id="190" name="Shape 190"/>
          <p:cNvSpPr>
            <a:spLocks noGrp="1"/>
          </p:cNvSpPr>
          <p:nvPr>
            <p:ph type="title"/>
          </p:nvPr>
        </p:nvSpPr>
        <p:spPr>
          <a:xfrm>
            <a:off x="820057" y="-129689"/>
            <a:ext cx="8229601" cy="1143001"/>
          </a:xfrm>
          <a:prstGeom prst="rect">
            <a:avLst/>
          </a:prstGeom>
        </p:spPr>
        <p:txBody>
          <a:bodyPr/>
          <a:lstStyle/>
          <a:p>
            <a:r>
              <a:t>Die ersten Partner</a:t>
            </a:r>
          </a:p>
        </p:txBody>
      </p:sp>
      <p:sp>
        <p:nvSpPr>
          <p:cNvPr id="191" name="Shape 191"/>
          <p:cNvSpPr/>
          <p:nvPr/>
        </p:nvSpPr>
        <p:spPr>
          <a:xfrm>
            <a:off x="4506584" y="2051052"/>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pic>
        <p:nvPicPr>
          <p:cNvPr id="192" name="image8.jpg" descr="2zu0.jpg"/>
          <p:cNvPicPr>
            <a:picLocks noChangeAspect="1"/>
          </p:cNvPicPr>
          <p:nvPr/>
        </p:nvPicPr>
        <p:blipFill>
          <a:blip r:embed="rId6">
            <a:extLst/>
          </a:blip>
          <a:stretch>
            <a:fillRect/>
          </a:stretch>
        </p:blipFill>
        <p:spPr>
          <a:xfrm>
            <a:off x="5263794" y="2131729"/>
            <a:ext cx="848061" cy="414712"/>
          </a:xfrm>
          <a:prstGeom prst="rect">
            <a:avLst/>
          </a:prstGeom>
          <a:ln w="12700">
            <a:miter lim="400000"/>
          </a:ln>
        </p:spPr>
      </p:pic>
      <p:sp>
        <p:nvSpPr>
          <p:cNvPr id="193" name="Shape 193"/>
          <p:cNvSpPr/>
          <p:nvPr/>
        </p:nvSpPr>
        <p:spPr>
          <a:xfrm rot="7705189">
            <a:off x="1466780" y="3831437"/>
            <a:ext cx="338575" cy="80825"/>
          </a:xfrm>
          <a:prstGeom prst="rightArrow">
            <a:avLst>
              <a:gd name="adj1" fmla="val 50000"/>
              <a:gd name="adj2" fmla="val 50000"/>
            </a:avLst>
          </a:prstGeom>
          <a:solidFill>
            <a:srgbClr val="FF0000"/>
          </a:solidFill>
          <a:ln w="25400">
            <a:solidFill>
              <a:srgbClr val="000000"/>
            </a:solidFill>
          </a:ln>
        </p:spPr>
        <p:txBody>
          <a:bodyPr lIns="45719" rIns="45719" anchor="ctr"/>
          <a:lstStyle/>
          <a:p>
            <a:pPr algn="ctr">
              <a:defRPr>
                <a:solidFill>
                  <a:srgbClr val="FFFFFF"/>
                </a:solidFill>
              </a:defRPr>
            </a:pPr>
            <a:endParaRPr/>
          </a:p>
        </p:txBody>
      </p:sp>
      <p:sp>
        <p:nvSpPr>
          <p:cNvPr id="194" name="Shape 194"/>
          <p:cNvSpPr/>
          <p:nvPr/>
        </p:nvSpPr>
        <p:spPr>
          <a:xfrm rot="2692776">
            <a:off x="2178299" y="3832258"/>
            <a:ext cx="338575" cy="80825"/>
          </a:xfrm>
          <a:prstGeom prst="rightArrow">
            <a:avLst>
              <a:gd name="adj1" fmla="val 50000"/>
              <a:gd name="adj2" fmla="val 50000"/>
            </a:avLst>
          </a:prstGeom>
          <a:solidFill>
            <a:srgbClr val="FF0000"/>
          </a:solidFill>
          <a:ln w="25400">
            <a:solidFill>
              <a:srgbClr val="000000"/>
            </a:solidFill>
          </a:ln>
        </p:spPr>
        <p:txBody>
          <a:bodyPr lIns="45719" rIns="45719" anchor="ctr"/>
          <a:lstStyle/>
          <a:p>
            <a:pPr algn="ctr">
              <a:defRPr>
                <a:solidFill>
                  <a:srgbClr val="FFFFFF"/>
                </a:solidFill>
              </a:defRPr>
            </a:pPr>
            <a:endParaRPr/>
          </a:p>
        </p:txBody>
      </p:sp>
      <p:sp>
        <p:nvSpPr>
          <p:cNvPr id="195" name="Shape 195"/>
          <p:cNvSpPr/>
          <p:nvPr/>
        </p:nvSpPr>
        <p:spPr>
          <a:xfrm rot="7705189">
            <a:off x="7111126" y="3831437"/>
            <a:ext cx="338575" cy="80825"/>
          </a:xfrm>
          <a:prstGeom prst="rightArrow">
            <a:avLst>
              <a:gd name="adj1" fmla="val 50000"/>
              <a:gd name="adj2" fmla="val 50000"/>
            </a:avLst>
          </a:prstGeom>
          <a:solidFill>
            <a:srgbClr val="FF0000"/>
          </a:solidFill>
          <a:ln w="25400">
            <a:solidFill>
              <a:srgbClr val="000000"/>
            </a:solidFill>
          </a:ln>
        </p:spPr>
        <p:txBody>
          <a:bodyPr lIns="45719" rIns="45719" anchor="ctr"/>
          <a:lstStyle/>
          <a:p>
            <a:pPr algn="ctr">
              <a:defRPr>
                <a:solidFill>
                  <a:srgbClr val="FFFFFF"/>
                </a:solidFill>
              </a:defRPr>
            </a:pPr>
            <a:endParaRPr/>
          </a:p>
        </p:txBody>
      </p:sp>
      <p:sp>
        <p:nvSpPr>
          <p:cNvPr id="196" name="Shape 196"/>
          <p:cNvSpPr/>
          <p:nvPr/>
        </p:nvSpPr>
        <p:spPr>
          <a:xfrm rot="2692776">
            <a:off x="7812278" y="3820017"/>
            <a:ext cx="338575" cy="80825"/>
          </a:xfrm>
          <a:prstGeom prst="rightArrow">
            <a:avLst>
              <a:gd name="adj1" fmla="val 50000"/>
              <a:gd name="adj2" fmla="val 50000"/>
            </a:avLst>
          </a:prstGeom>
          <a:solidFill>
            <a:srgbClr val="FF0000"/>
          </a:solidFill>
          <a:ln w="25400">
            <a:solidFill>
              <a:srgbClr val="000000"/>
            </a:solidFill>
          </a:ln>
        </p:spPr>
        <p:txBody>
          <a:bodyPr lIns="45719" rIns="45719" anchor="ctr"/>
          <a:lstStyle/>
          <a:p>
            <a:pPr algn="ctr">
              <a:defRPr>
                <a:solidFill>
                  <a:srgbClr val="FFFFFF"/>
                </a:solidFill>
              </a:defRPr>
            </a:pPr>
            <a:endParaRPr/>
          </a:p>
        </p:txBody>
      </p:sp>
      <p:sp>
        <p:nvSpPr>
          <p:cNvPr id="197" name="Shape 197"/>
          <p:cNvSpPr/>
          <p:nvPr/>
        </p:nvSpPr>
        <p:spPr>
          <a:xfrm>
            <a:off x="798172" y="773202"/>
            <a:ext cx="7992889" cy="624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Die ersten beiden Partner werden von je einem Läufer nach außen gesponsert.</a:t>
            </a:r>
          </a:p>
        </p:txBody>
      </p:sp>
      <p:sp>
        <p:nvSpPr>
          <p:cNvPr id="198" name="Shape 198"/>
          <p:cNvSpPr/>
          <p:nvPr/>
        </p:nvSpPr>
        <p:spPr>
          <a:xfrm>
            <a:off x="830401" y="1430017"/>
            <a:ext cx="8208913" cy="3581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Die neuen Partner setzen sich umgehend  </a:t>
            </a:r>
            <a:r>
              <a:rPr b="1"/>
              <a:t>selbst </a:t>
            </a:r>
            <a:r>
              <a:t>die 2 Läufer-Positionen</a:t>
            </a:r>
          </a:p>
        </p:txBody>
      </p:sp>
      <p:sp>
        <p:nvSpPr>
          <p:cNvPr id="199" name="Shape 199"/>
          <p:cNvSpPr/>
          <p:nvPr/>
        </p:nvSpPr>
        <p:spPr>
          <a:xfrm>
            <a:off x="509013" y="5385127"/>
            <a:ext cx="8280921" cy="8915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Die King –Positionen der ersten beiden Partner haben somit auch bereits das erste </a:t>
            </a:r>
            <a:r>
              <a:rPr b="1"/>
              <a:t>2:0</a:t>
            </a:r>
            <a:r>
              <a:t> erreicht und aus diesen Positonen werden auch </a:t>
            </a:r>
            <a:r>
              <a:rPr b="1"/>
              <a:t>keine neuen Partner mehr eingeschrieben </a:t>
            </a:r>
            <a:r>
              <a:t>!!</a:t>
            </a:r>
          </a:p>
        </p:txBody>
      </p:sp>
      <p:sp>
        <p:nvSpPr>
          <p:cNvPr id="200" name="Shape 200"/>
          <p:cNvSpPr/>
          <p:nvPr/>
        </p:nvSpPr>
        <p:spPr>
          <a:xfrm>
            <a:off x="7318671" y="3484233"/>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201" name="Shape 201"/>
          <p:cNvSpPr/>
          <p:nvPr/>
        </p:nvSpPr>
        <p:spPr>
          <a:xfrm>
            <a:off x="1695060" y="3484233"/>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pic>
        <p:nvPicPr>
          <p:cNvPr id="202" name="image8.jpg" descr="2zu0.jpg"/>
          <p:cNvPicPr>
            <a:picLocks noChangeAspect="1"/>
          </p:cNvPicPr>
          <p:nvPr/>
        </p:nvPicPr>
        <p:blipFill>
          <a:blip r:embed="rId6">
            <a:extLst/>
          </a:blip>
          <a:stretch>
            <a:fillRect/>
          </a:stretch>
        </p:blipFill>
        <p:spPr>
          <a:xfrm>
            <a:off x="8080784" y="3448461"/>
            <a:ext cx="848061" cy="414712"/>
          </a:xfrm>
          <a:prstGeom prst="rect">
            <a:avLst/>
          </a:prstGeom>
          <a:ln w="12700">
            <a:miter lim="400000"/>
          </a:ln>
        </p:spPr>
      </p:pic>
      <p:pic>
        <p:nvPicPr>
          <p:cNvPr id="203" name="image8.jpg" descr="2zu0.jpg"/>
          <p:cNvPicPr>
            <a:picLocks noChangeAspect="1"/>
          </p:cNvPicPr>
          <p:nvPr/>
        </p:nvPicPr>
        <p:blipFill>
          <a:blip r:embed="rId6">
            <a:extLst/>
          </a:blip>
          <a:stretch>
            <a:fillRect/>
          </a:stretch>
        </p:blipFill>
        <p:spPr>
          <a:xfrm>
            <a:off x="2581581" y="3564909"/>
            <a:ext cx="848061" cy="41471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199"/>
                                        </p:tgtEl>
                                        <p:attrNameLst>
                                          <p:attrName>style.visibility</p:attrName>
                                        </p:attrNameLst>
                                      </p:cBhvr>
                                      <p:to>
                                        <p:strVal val="visible"/>
                                      </p:to>
                                    </p:set>
                                    <p:anim calcmode="lin" valueType="num">
                                      <p:cBhvr>
                                        <p:cTn id="7" dur="500" fill="hold"/>
                                        <p:tgtEl>
                                          <p:spTgt spid="199"/>
                                        </p:tgtEl>
                                        <p:attrNameLst>
                                          <p:attrName>ppt_w</p:attrName>
                                        </p:attrNameLst>
                                      </p:cBhvr>
                                      <p:tavLst>
                                        <p:tav tm="0">
                                          <p:val>
                                            <p:fltVal val="0"/>
                                          </p:val>
                                        </p:tav>
                                        <p:tav tm="100000">
                                          <p:val>
                                            <p:strVal val="#ppt_w"/>
                                          </p:val>
                                        </p:tav>
                                      </p:tavLst>
                                    </p:anim>
                                    <p:anim calcmode="lin" valueType="num">
                                      <p:cBhvr>
                                        <p:cTn id="8" dur="500" fill="hold"/>
                                        <p:tgtEl>
                                          <p:spTgt spid="19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32" fill="hold" grpId="2" nodeType="afterEffect">
                                  <p:stCondLst>
                                    <p:cond delay="0"/>
                                  </p:stCondLst>
                                  <p:iterate>
                                    <p:tmAbs val="0"/>
                                  </p:iterate>
                                  <p:childTnLst>
                                    <p:set>
                                      <p:cBhvr>
                                        <p:cTn id="11" fill="hold"/>
                                        <p:tgtEl>
                                          <p:spTgt spid="200"/>
                                        </p:tgtEl>
                                        <p:attrNameLst>
                                          <p:attrName>style.visibility</p:attrName>
                                        </p:attrNameLst>
                                      </p:cBhvr>
                                      <p:to>
                                        <p:strVal val="visible"/>
                                      </p:to>
                                    </p:set>
                                    <p:anim calcmode="lin" valueType="num">
                                      <p:cBhvr>
                                        <p:cTn id="12" dur="1230" fill="hold"/>
                                        <p:tgtEl>
                                          <p:spTgt spid="200"/>
                                        </p:tgtEl>
                                        <p:attrNameLst>
                                          <p:attrName>ppt_w</p:attrName>
                                        </p:attrNameLst>
                                      </p:cBhvr>
                                      <p:tavLst>
                                        <p:tav tm="0">
                                          <p:val>
                                            <p:strVal val="4*#ppt_w"/>
                                          </p:val>
                                        </p:tav>
                                        <p:tav tm="100000">
                                          <p:val>
                                            <p:strVal val="#ppt_w"/>
                                          </p:val>
                                        </p:tav>
                                      </p:tavLst>
                                    </p:anim>
                                    <p:anim calcmode="lin" valueType="num">
                                      <p:cBhvr>
                                        <p:cTn id="13" dur="1230" fill="hold"/>
                                        <p:tgtEl>
                                          <p:spTgt spid="200"/>
                                        </p:tgtEl>
                                        <p:attrNameLst>
                                          <p:attrName>ppt_h</p:attrName>
                                        </p:attrNameLst>
                                      </p:cBhvr>
                                      <p:tavLst>
                                        <p:tav tm="0">
                                          <p:val>
                                            <p:strVal val="4*#ppt_h"/>
                                          </p:val>
                                        </p:tav>
                                        <p:tav tm="100000">
                                          <p:val>
                                            <p:strVal val="#ppt_h"/>
                                          </p:val>
                                        </p:tav>
                                      </p:tavLst>
                                    </p:anim>
                                  </p:childTnLst>
                                </p:cTn>
                              </p:par>
                            </p:childTnLst>
                          </p:cTn>
                        </p:par>
                        <p:par>
                          <p:cTn id="14" fill="hold">
                            <p:stCondLst>
                              <p:cond delay="1730"/>
                            </p:stCondLst>
                            <p:childTnLst>
                              <p:par>
                                <p:cTn id="15" presetID="23" presetClass="entr" presetSubtype="32" fill="hold" grpId="3" nodeType="afterEffect">
                                  <p:stCondLst>
                                    <p:cond delay="0"/>
                                  </p:stCondLst>
                                  <p:iterate>
                                    <p:tmAbs val="0"/>
                                  </p:iterate>
                                  <p:childTnLst>
                                    <p:set>
                                      <p:cBhvr>
                                        <p:cTn id="16" fill="hold"/>
                                        <p:tgtEl>
                                          <p:spTgt spid="201"/>
                                        </p:tgtEl>
                                        <p:attrNameLst>
                                          <p:attrName>style.visibility</p:attrName>
                                        </p:attrNameLst>
                                      </p:cBhvr>
                                      <p:to>
                                        <p:strVal val="visible"/>
                                      </p:to>
                                    </p:set>
                                    <p:anim calcmode="lin" valueType="num">
                                      <p:cBhvr>
                                        <p:cTn id="17" dur="1230" fill="hold"/>
                                        <p:tgtEl>
                                          <p:spTgt spid="201"/>
                                        </p:tgtEl>
                                        <p:attrNameLst>
                                          <p:attrName>ppt_w</p:attrName>
                                        </p:attrNameLst>
                                      </p:cBhvr>
                                      <p:tavLst>
                                        <p:tav tm="0">
                                          <p:val>
                                            <p:strVal val="4*#ppt_w"/>
                                          </p:val>
                                        </p:tav>
                                        <p:tav tm="100000">
                                          <p:val>
                                            <p:strVal val="#ppt_w"/>
                                          </p:val>
                                        </p:tav>
                                      </p:tavLst>
                                    </p:anim>
                                    <p:anim calcmode="lin" valueType="num">
                                      <p:cBhvr>
                                        <p:cTn id="18" dur="1230" fill="hold"/>
                                        <p:tgtEl>
                                          <p:spTgt spid="201"/>
                                        </p:tgtEl>
                                        <p:attrNameLst>
                                          <p:attrName>ppt_h</p:attrName>
                                        </p:attrNameLst>
                                      </p:cBhvr>
                                      <p:tavLst>
                                        <p:tav tm="0">
                                          <p:val>
                                            <p:strVal val="4*#ppt_h"/>
                                          </p:val>
                                        </p:tav>
                                        <p:tav tm="100000">
                                          <p:val>
                                            <p:strVal val="#ppt_h"/>
                                          </p:val>
                                        </p:tav>
                                      </p:tavLst>
                                    </p:anim>
                                  </p:childTnLst>
                                </p:cTn>
                              </p:par>
                            </p:childTnLst>
                          </p:cTn>
                        </p:par>
                        <p:par>
                          <p:cTn id="19" fill="hold">
                            <p:stCondLst>
                              <p:cond delay="2960"/>
                            </p:stCondLst>
                            <p:childTnLst>
                              <p:par>
                                <p:cTn id="20" presetID="23" presetClass="entr" presetSubtype="32" fill="hold" grpId="4" nodeType="afterEffect">
                                  <p:stCondLst>
                                    <p:cond delay="0"/>
                                  </p:stCondLst>
                                  <p:iterate>
                                    <p:tmAbs val="0"/>
                                  </p:iterate>
                                  <p:childTnLst>
                                    <p:set>
                                      <p:cBhvr>
                                        <p:cTn id="21" fill="hold"/>
                                        <p:tgtEl>
                                          <p:spTgt spid="202"/>
                                        </p:tgtEl>
                                        <p:attrNameLst>
                                          <p:attrName>style.visibility</p:attrName>
                                        </p:attrNameLst>
                                      </p:cBhvr>
                                      <p:to>
                                        <p:strVal val="visible"/>
                                      </p:to>
                                    </p:set>
                                    <p:anim calcmode="lin" valueType="num">
                                      <p:cBhvr>
                                        <p:cTn id="22" dur="1230" fill="hold"/>
                                        <p:tgtEl>
                                          <p:spTgt spid="202"/>
                                        </p:tgtEl>
                                        <p:attrNameLst>
                                          <p:attrName>ppt_w</p:attrName>
                                        </p:attrNameLst>
                                      </p:cBhvr>
                                      <p:tavLst>
                                        <p:tav tm="0">
                                          <p:val>
                                            <p:strVal val="4*#ppt_w"/>
                                          </p:val>
                                        </p:tav>
                                        <p:tav tm="100000">
                                          <p:val>
                                            <p:strVal val="#ppt_w"/>
                                          </p:val>
                                        </p:tav>
                                      </p:tavLst>
                                    </p:anim>
                                    <p:anim calcmode="lin" valueType="num">
                                      <p:cBhvr>
                                        <p:cTn id="23" dur="1230" fill="hold"/>
                                        <p:tgtEl>
                                          <p:spTgt spid="202"/>
                                        </p:tgtEl>
                                        <p:attrNameLst>
                                          <p:attrName>ppt_h</p:attrName>
                                        </p:attrNameLst>
                                      </p:cBhvr>
                                      <p:tavLst>
                                        <p:tav tm="0">
                                          <p:val>
                                            <p:strVal val="4*#ppt_h"/>
                                          </p:val>
                                        </p:tav>
                                        <p:tav tm="100000">
                                          <p:val>
                                            <p:strVal val="#ppt_h"/>
                                          </p:val>
                                        </p:tav>
                                      </p:tavLst>
                                    </p:anim>
                                  </p:childTnLst>
                                </p:cTn>
                              </p:par>
                            </p:childTnLst>
                          </p:cTn>
                        </p:par>
                        <p:par>
                          <p:cTn id="24" fill="hold">
                            <p:stCondLst>
                              <p:cond delay="4190"/>
                            </p:stCondLst>
                            <p:childTnLst>
                              <p:par>
                                <p:cTn id="25" presetID="23" presetClass="entr" presetSubtype="32" fill="hold" grpId="5" nodeType="afterEffect">
                                  <p:stCondLst>
                                    <p:cond delay="0"/>
                                  </p:stCondLst>
                                  <p:iterate>
                                    <p:tmAbs val="0"/>
                                  </p:iterate>
                                  <p:childTnLst>
                                    <p:set>
                                      <p:cBhvr>
                                        <p:cTn id="26" fill="hold"/>
                                        <p:tgtEl>
                                          <p:spTgt spid="203"/>
                                        </p:tgtEl>
                                        <p:attrNameLst>
                                          <p:attrName>style.visibility</p:attrName>
                                        </p:attrNameLst>
                                      </p:cBhvr>
                                      <p:to>
                                        <p:strVal val="visible"/>
                                      </p:to>
                                    </p:set>
                                    <p:anim calcmode="lin" valueType="num">
                                      <p:cBhvr>
                                        <p:cTn id="27" dur="1230" fill="hold"/>
                                        <p:tgtEl>
                                          <p:spTgt spid="203"/>
                                        </p:tgtEl>
                                        <p:attrNameLst>
                                          <p:attrName>ppt_w</p:attrName>
                                        </p:attrNameLst>
                                      </p:cBhvr>
                                      <p:tavLst>
                                        <p:tav tm="0">
                                          <p:val>
                                            <p:strVal val="4*#ppt_w"/>
                                          </p:val>
                                        </p:tav>
                                        <p:tav tm="100000">
                                          <p:val>
                                            <p:strVal val="#ppt_w"/>
                                          </p:val>
                                        </p:tav>
                                      </p:tavLst>
                                    </p:anim>
                                    <p:anim calcmode="lin" valueType="num">
                                      <p:cBhvr>
                                        <p:cTn id="28" dur="1230" fill="hold"/>
                                        <p:tgtEl>
                                          <p:spTgt spid="203"/>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1" animBg="1" advAuto="0"/>
      <p:bldP spid="200" grpId="2" animBg="1" advAuto="0"/>
      <p:bldP spid="201" grpId="3" animBg="1" advAuto="0"/>
      <p:bldP spid="202" grpId="4" animBg="1" advAuto="0"/>
      <p:bldP spid="203" grpId="5" animBg="1"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206"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207"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pic>
        <p:nvPicPr>
          <p:cNvPr id="208" name="image13.jpeg" descr="Partner 3 und 4.jpg"/>
          <p:cNvPicPr>
            <a:picLocks noChangeAspect="1"/>
          </p:cNvPicPr>
          <p:nvPr/>
        </p:nvPicPr>
        <p:blipFill>
          <a:blip r:embed="rId5">
            <a:extLst/>
          </a:blip>
          <a:stretch>
            <a:fillRect/>
          </a:stretch>
        </p:blipFill>
        <p:spPr>
          <a:xfrm>
            <a:off x="467543" y="2204864"/>
            <a:ext cx="8343235" cy="3528393"/>
          </a:xfrm>
          <a:prstGeom prst="rect">
            <a:avLst/>
          </a:prstGeom>
          <a:ln w="12700">
            <a:miter lim="400000"/>
          </a:ln>
        </p:spPr>
      </p:pic>
      <p:sp>
        <p:nvSpPr>
          <p:cNvPr id="209" name="Shape 209"/>
          <p:cNvSpPr>
            <a:spLocks noGrp="1"/>
          </p:cNvSpPr>
          <p:nvPr>
            <p:ph type="title"/>
          </p:nvPr>
        </p:nvSpPr>
        <p:spPr>
          <a:prstGeom prst="rect">
            <a:avLst/>
          </a:prstGeom>
        </p:spPr>
        <p:txBody>
          <a:bodyPr/>
          <a:lstStyle/>
          <a:p>
            <a:r>
              <a:t>Die ersten Partner</a:t>
            </a:r>
          </a:p>
        </p:txBody>
      </p:sp>
      <p:sp>
        <p:nvSpPr>
          <p:cNvPr id="210" name="Shape 210"/>
          <p:cNvSpPr/>
          <p:nvPr/>
        </p:nvSpPr>
        <p:spPr>
          <a:xfrm rot="2035671">
            <a:off x="2931908" y="3627499"/>
            <a:ext cx="519148" cy="216025"/>
          </a:xfrm>
          <a:prstGeom prst="rightArrow">
            <a:avLst>
              <a:gd name="adj1" fmla="val 50000"/>
              <a:gd name="adj2" fmla="val 50000"/>
            </a:avLst>
          </a:prstGeom>
          <a:solidFill>
            <a:srgbClr val="FFFF00"/>
          </a:solidFill>
          <a:ln w="25400">
            <a:solidFill>
              <a:srgbClr val="000000"/>
            </a:solidFill>
          </a:ln>
        </p:spPr>
        <p:txBody>
          <a:bodyPr lIns="45719" rIns="45719" anchor="ctr"/>
          <a:lstStyle/>
          <a:p>
            <a:pPr algn="ctr">
              <a:defRPr>
                <a:solidFill>
                  <a:srgbClr val="FFFFFF"/>
                </a:solidFill>
              </a:defRPr>
            </a:pPr>
            <a:endParaRPr/>
          </a:p>
        </p:txBody>
      </p:sp>
      <p:sp>
        <p:nvSpPr>
          <p:cNvPr id="211" name="Shape 211"/>
          <p:cNvSpPr/>
          <p:nvPr/>
        </p:nvSpPr>
        <p:spPr>
          <a:xfrm rot="9020438">
            <a:off x="5888573" y="3611571"/>
            <a:ext cx="504057" cy="216025"/>
          </a:xfrm>
          <a:prstGeom prst="rightArrow">
            <a:avLst>
              <a:gd name="adj1" fmla="val 50000"/>
              <a:gd name="adj2" fmla="val 50000"/>
            </a:avLst>
          </a:prstGeom>
          <a:solidFill>
            <a:srgbClr val="FFFF00"/>
          </a:solidFill>
          <a:ln w="25400">
            <a:solidFill>
              <a:srgbClr val="000000"/>
            </a:solidFill>
          </a:ln>
        </p:spPr>
        <p:txBody>
          <a:bodyPr lIns="45719" rIns="45719" anchor="ctr"/>
          <a:lstStyle/>
          <a:p>
            <a:pPr algn="ctr">
              <a:defRPr>
                <a:solidFill>
                  <a:srgbClr val="FFFFFF"/>
                </a:solidFill>
              </a:defRPr>
            </a:pPr>
            <a:endParaRPr/>
          </a:p>
        </p:txBody>
      </p:sp>
      <p:sp>
        <p:nvSpPr>
          <p:cNvPr id="212" name="Shape 212"/>
          <p:cNvSpPr/>
          <p:nvPr/>
        </p:nvSpPr>
        <p:spPr>
          <a:xfrm>
            <a:off x="4355975" y="2204864"/>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pic>
        <p:nvPicPr>
          <p:cNvPr id="213" name="image8.jpg" descr="2zu0.jpg"/>
          <p:cNvPicPr>
            <a:picLocks noChangeAspect="1"/>
          </p:cNvPicPr>
          <p:nvPr/>
        </p:nvPicPr>
        <p:blipFill>
          <a:blip r:embed="rId6">
            <a:extLst/>
          </a:blip>
          <a:stretch>
            <a:fillRect/>
          </a:stretch>
        </p:blipFill>
        <p:spPr>
          <a:xfrm>
            <a:off x="5004048" y="2348880"/>
            <a:ext cx="848061" cy="414712"/>
          </a:xfrm>
          <a:prstGeom prst="rect">
            <a:avLst/>
          </a:prstGeom>
          <a:ln w="12700">
            <a:miter lim="400000"/>
          </a:ln>
        </p:spPr>
      </p:pic>
      <p:sp>
        <p:nvSpPr>
          <p:cNvPr id="214" name="Shape 214"/>
          <p:cNvSpPr/>
          <p:nvPr/>
        </p:nvSpPr>
        <p:spPr>
          <a:xfrm>
            <a:off x="1259632" y="3645024"/>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215" name="Shape 215"/>
          <p:cNvSpPr/>
          <p:nvPr/>
        </p:nvSpPr>
        <p:spPr>
          <a:xfrm>
            <a:off x="7380312" y="3645024"/>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pic>
        <p:nvPicPr>
          <p:cNvPr id="216" name="image8.jpg" descr="2zu0.jpg"/>
          <p:cNvPicPr>
            <a:picLocks noChangeAspect="1"/>
          </p:cNvPicPr>
          <p:nvPr/>
        </p:nvPicPr>
        <p:blipFill>
          <a:blip r:embed="rId6">
            <a:extLst/>
          </a:blip>
          <a:stretch>
            <a:fillRect/>
          </a:stretch>
        </p:blipFill>
        <p:spPr>
          <a:xfrm>
            <a:off x="7956376" y="3789040"/>
            <a:ext cx="848061" cy="414712"/>
          </a:xfrm>
          <a:prstGeom prst="rect">
            <a:avLst/>
          </a:prstGeom>
          <a:ln w="12700">
            <a:miter lim="400000"/>
          </a:ln>
        </p:spPr>
      </p:pic>
      <p:pic>
        <p:nvPicPr>
          <p:cNvPr id="217" name="image8.jpg" descr="2zu0.jpg"/>
          <p:cNvPicPr>
            <a:picLocks noChangeAspect="1"/>
          </p:cNvPicPr>
          <p:nvPr/>
        </p:nvPicPr>
        <p:blipFill>
          <a:blip r:embed="rId6">
            <a:extLst/>
          </a:blip>
          <a:stretch>
            <a:fillRect/>
          </a:stretch>
        </p:blipFill>
        <p:spPr>
          <a:xfrm>
            <a:off x="1835696" y="3789040"/>
            <a:ext cx="848061" cy="414712"/>
          </a:xfrm>
          <a:prstGeom prst="rect">
            <a:avLst/>
          </a:prstGeom>
          <a:ln w="12700">
            <a:miter lim="400000"/>
          </a:ln>
        </p:spPr>
      </p:pic>
      <p:pic>
        <p:nvPicPr>
          <p:cNvPr id="218" name="image11.jpeg" descr="Deckblatt.jpg"/>
          <p:cNvPicPr>
            <a:picLocks noChangeAspect="1"/>
          </p:cNvPicPr>
          <p:nvPr/>
        </p:nvPicPr>
        <p:blipFill>
          <a:blip r:embed="rId7">
            <a:extLst/>
          </a:blip>
          <a:stretch>
            <a:fillRect/>
          </a:stretch>
        </p:blipFill>
        <p:spPr>
          <a:xfrm>
            <a:off x="2627783" y="4437112"/>
            <a:ext cx="3888434" cy="1368153"/>
          </a:xfrm>
          <a:prstGeom prst="rect">
            <a:avLst/>
          </a:prstGeom>
          <a:ln w="12700">
            <a:miter lim="400000"/>
          </a:ln>
        </p:spPr>
      </p:pic>
      <p:pic>
        <p:nvPicPr>
          <p:cNvPr id="219" name="image12.jpeg" descr="Unbesetzte Position einzeln.jpg"/>
          <p:cNvPicPr>
            <a:picLocks noChangeAspect="1"/>
          </p:cNvPicPr>
          <p:nvPr/>
        </p:nvPicPr>
        <p:blipFill>
          <a:blip r:embed="rId8">
            <a:extLst/>
          </a:blip>
          <a:stretch>
            <a:fillRect/>
          </a:stretch>
        </p:blipFill>
        <p:spPr>
          <a:xfrm>
            <a:off x="2843808" y="4437112"/>
            <a:ext cx="504057" cy="594674"/>
          </a:xfrm>
          <a:prstGeom prst="rect">
            <a:avLst/>
          </a:prstGeom>
          <a:ln w="12700">
            <a:miter lim="400000"/>
          </a:ln>
        </p:spPr>
      </p:pic>
      <p:pic>
        <p:nvPicPr>
          <p:cNvPr id="220" name="image12.jpeg" descr="Unbesetzte Position einzeln.jpg"/>
          <p:cNvPicPr>
            <a:picLocks noChangeAspect="1"/>
          </p:cNvPicPr>
          <p:nvPr/>
        </p:nvPicPr>
        <p:blipFill>
          <a:blip r:embed="rId8">
            <a:extLst/>
          </a:blip>
          <a:stretch>
            <a:fillRect/>
          </a:stretch>
        </p:blipFill>
        <p:spPr>
          <a:xfrm>
            <a:off x="3851919" y="4437112"/>
            <a:ext cx="504057" cy="594674"/>
          </a:xfrm>
          <a:prstGeom prst="rect">
            <a:avLst/>
          </a:prstGeom>
          <a:ln w="12700">
            <a:miter lim="400000"/>
          </a:ln>
        </p:spPr>
      </p:pic>
      <p:pic>
        <p:nvPicPr>
          <p:cNvPr id="221" name="image12.jpeg" descr="Unbesetzte Position einzeln.jpg"/>
          <p:cNvPicPr>
            <a:picLocks noChangeAspect="1"/>
          </p:cNvPicPr>
          <p:nvPr/>
        </p:nvPicPr>
        <p:blipFill>
          <a:blip r:embed="rId8">
            <a:extLst/>
          </a:blip>
          <a:stretch>
            <a:fillRect/>
          </a:stretch>
        </p:blipFill>
        <p:spPr>
          <a:xfrm>
            <a:off x="4932040" y="4437112"/>
            <a:ext cx="504057" cy="594674"/>
          </a:xfrm>
          <a:prstGeom prst="rect">
            <a:avLst/>
          </a:prstGeom>
          <a:ln w="12700">
            <a:miter lim="400000"/>
          </a:ln>
        </p:spPr>
      </p:pic>
      <p:pic>
        <p:nvPicPr>
          <p:cNvPr id="222" name="image12.jpeg" descr="Unbesetzte Position einzeln.jpg"/>
          <p:cNvPicPr>
            <a:picLocks noChangeAspect="1"/>
          </p:cNvPicPr>
          <p:nvPr/>
        </p:nvPicPr>
        <p:blipFill>
          <a:blip r:embed="rId8">
            <a:extLst/>
          </a:blip>
          <a:stretch>
            <a:fillRect/>
          </a:stretch>
        </p:blipFill>
        <p:spPr>
          <a:xfrm>
            <a:off x="5940152" y="4437112"/>
            <a:ext cx="504057" cy="594674"/>
          </a:xfrm>
          <a:prstGeom prst="rect">
            <a:avLst/>
          </a:prstGeom>
          <a:ln w="12700">
            <a:miter lim="400000"/>
          </a:ln>
        </p:spPr>
      </p:pic>
      <p:sp>
        <p:nvSpPr>
          <p:cNvPr id="223" name="Shape 223"/>
          <p:cNvSpPr/>
          <p:nvPr/>
        </p:nvSpPr>
        <p:spPr>
          <a:xfrm>
            <a:off x="683567" y="1268759"/>
            <a:ext cx="8064898" cy="624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Die nächsten beiden Partner werden von je einem Läufer nach innen gesponsert.</a:t>
            </a:r>
          </a:p>
        </p:txBody>
      </p:sp>
      <p:sp>
        <p:nvSpPr>
          <p:cNvPr id="224" name="Shape 224"/>
          <p:cNvSpPr/>
          <p:nvPr/>
        </p:nvSpPr>
        <p:spPr>
          <a:xfrm>
            <a:off x="683567" y="1805608"/>
            <a:ext cx="8064898" cy="8915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Die neuen Partner setzen sich wieder umgehend  </a:t>
            </a:r>
            <a:r>
              <a:rPr b="1"/>
              <a:t>selbst </a:t>
            </a:r>
            <a:r>
              <a:t>die 2 Läufer-Positionen.</a:t>
            </a:r>
          </a:p>
        </p:txBody>
      </p:sp>
      <p:pic>
        <p:nvPicPr>
          <p:cNvPr id="225" name="image12.jpeg" descr="Unbesetzte Position einzeln.jpg"/>
          <p:cNvPicPr>
            <a:picLocks noChangeAspect="1"/>
          </p:cNvPicPr>
          <p:nvPr/>
        </p:nvPicPr>
        <p:blipFill>
          <a:blip r:embed="rId8">
            <a:extLst/>
          </a:blip>
          <a:stretch>
            <a:fillRect/>
          </a:stretch>
        </p:blipFill>
        <p:spPr>
          <a:xfrm>
            <a:off x="3419871" y="3645024"/>
            <a:ext cx="576065" cy="720081"/>
          </a:xfrm>
          <a:prstGeom prst="rect">
            <a:avLst/>
          </a:prstGeom>
          <a:ln w="12700">
            <a:miter lim="400000"/>
          </a:ln>
        </p:spPr>
      </p:pic>
      <p:pic>
        <p:nvPicPr>
          <p:cNvPr id="226" name="image12.jpeg" descr="Unbesetzte Position einzeln.jpg"/>
          <p:cNvPicPr>
            <a:picLocks noChangeAspect="1"/>
          </p:cNvPicPr>
          <p:nvPr/>
        </p:nvPicPr>
        <p:blipFill>
          <a:blip r:embed="rId8">
            <a:extLst/>
          </a:blip>
          <a:stretch>
            <a:fillRect/>
          </a:stretch>
        </p:blipFill>
        <p:spPr>
          <a:xfrm>
            <a:off x="5292080" y="3645024"/>
            <a:ext cx="587038" cy="720081"/>
          </a:xfrm>
          <a:prstGeom prst="rect">
            <a:avLst/>
          </a:prstGeom>
          <a:ln w="12700">
            <a:miter lim="400000"/>
          </a:ln>
        </p:spPr>
      </p:pic>
      <p:sp>
        <p:nvSpPr>
          <p:cNvPr id="227" name="Shape 227"/>
          <p:cNvSpPr/>
          <p:nvPr/>
        </p:nvSpPr>
        <p:spPr>
          <a:xfrm>
            <a:off x="2915816" y="4437112"/>
            <a:ext cx="3600401" cy="720081"/>
          </a:xfrm>
          <a:prstGeom prst="rect">
            <a:avLst/>
          </a:prstGeom>
          <a:solidFill>
            <a:srgbClr val="FFFFFF"/>
          </a:solidFill>
          <a:ln w="25400">
            <a:solidFill>
              <a:srgbClr val="FFFFFF"/>
            </a:solidFill>
          </a:ln>
        </p:spPr>
        <p:txBody>
          <a:bodyPr lIns="45719" rIns="45719" anchor="ctr"/>
          <a:lstStyle/>
          <a:p>
            <a:pPr algn="ctr">
              <a:defRPr>
                <a:solidFill>
                  <a:srgbClr val="FFFFFF"/>
                </a:solidFill>
              </a:defRPr>
            </a:pP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stCondLst>
                                    <p:cond delay="0"/>
                                  </p:stCondLst>
                                  <p:iterate>
                                    <p:tmAbs val="0"/>
                                  </p:iterate>
                                  <p:childTnLst>
                                    <p:set>
                                      <p:cBhvr>
                                        <p:cTn id="6" fill="hold"/>
                                        <p:tgtEl>
                                          <p:spTgt spid="223"/>
                                        </p:tgtEl>
                                        <p:attrNameLst>
                                          <p:attrName>style.visibility</p:attrName>
                                        </p:attrNameLst>
                                      </p:cBhvr>
                                      <p:to>
                                        <p:strVal val="visible"/>
                                      </p:to>
                                    </p:set>
                                    <p:anim calcmode="lin" valueType="num">
                                      <p:cBhvr>
                                        <p:cTn id="7" dur="1000" fill="hold"/>
                                        <p:tgtEl>
                                          <p:spTgt spid="223"/>
                                        </p:tgtEl>
                                        <p:attrNameLst>
                                          <p:attrName>ppt_x</p:attrName>
                                        </p:attrNameLst>
                                      </p:cBhvr>
                                      <p:tavLst>
                                        <p:tav tm="0">
                                          <p:val>
                                            <p:strVal val="#ppt_x"/>
                                          </p:val>
                                        </p:tav>
                                        <p:tav tm="100000">
                                          <p:val>
                                            <p:strVal val="#ppt_x"/>
                                          </p:val>
                                        </p:tav>
                                      </p:tavLst>
                                    </p:anim>
                                    <p:anim calcmode="lin" valueType="num">
                                      <p:cBhvr>
                                        <p:cTn id="8" dur="1000" fill="hold"/>
                                        <p:tgtEl>
                                          <p:spTgt spid="2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2" nodeType="clickEffect">
                                  <p:stCondLst>
                                    <p:cond delay="0"/>
                                  </p:stCondLst>
                                  <p:iterate>
                                    <p:tmAbs val="0"/>
                                  </p:iterate>
                                  <p:childTnLst>
                                    <p:set>
                                      <p:cBhvr>
                                        <p:cTn id="12" fill="hold"/>
                                        <p:tgtEl>
                                          <p:spTgt spid="210"/>
                                        </p:tgtEl>
                                        <p:attrNameLst>
                                          <p:attrName>style.visibility</p:attrName>
                                        </p:attrNameLst>
                                      </p:cBhvr>
                                      <p:to>
                                        <p:strVal val="visible"/>
                                      </p:to>
                                    </p:set>
                                    <p:animEffect transition="in" filter="blinds(horizontal)">
                                      <p:cBhvr>
                                        <p:cTn id="13" dur="500"/>
                                        <p:tgtEl>
                                          <p:spTgt spid="210"/>
                                        </p:tgtEl>
                                      </p:cBhvr>
                                    </p:animEffect>
                                  </p:childTnLst>
                                </p:cTn>
                              </p:par>
                            </p:childTnLst>
                          </p:cTn>
                        </p:par>
                        <p:par>
                          <p:cTn id="14" fill="hold">
                            <p:stCondLst>
                              <p:cond delay="500"/>
                            </p:stCondLst>
                            <p:childTnLst>
                              <p:par>
                                <p:cTn id="15" presetID="3" presetClass="entr" presetSubtype="10" fill="hold" grpId="3" nodeType="afterEffect">
                                  <p:stCondLst>
                                    <p:cond delay="0"/>
                                  </p:stCondLst>
                                  <p:iterate>
                                    <p:tmAbs val="0"/>
                                  </p:iterate>
                                  <p:childTnLst>
                                    <p:set>
                                      <p:cBhvr>
                                        <p:cTn id="16" fill="hold"/>
                                        <p:tgtEl>
                                          <p:spTgt spid="211"/>
                                        </p:tgtEl>
                                        <p:attrNameLst>
                                          <p:attrName>style.visibility</p:attrName>
                                        </p:attrNameLst>
                                      </p:cBhvr>
                                      <p:to>
                                        <p:strVal val="visible"/>
                                      </p:to>
                                    </p:set>
                                    <p:animEffect transition="in" filter="blinds(horizontal)">
                                      <p:cBhvr>
                                        <p:cTn id="17" dur="500"/>
                                        <p:tgtEl>
                                          <p:spTgt spid="211"/>
                                        </p:tgtEl>
                                      </p:cBhvr>
                                    </p:animEffect>
                                  </p:childTnLst>
                                </p:cTn>
                              </p:par>
                            </p:childTnLst>
                          </p:cTn>
                        </p:par>
                        <p:par>
                          <p:cTn id="18" fill="hold">
                            <p:stCondLst>
                              <p:cond delay="1000"/>
                            </p:stCondLst>
                            <p:childTnLst>
                              <p:par>
                                <p:cTn id="19" presetID="3" presetClass="exit" presetSubtype="10" fill="hold" grpId="4" nodeType="afterEffect">
                                  <p:stCondLst>
                                    <p:cond delay="0"/>
                                  </p:stCondLst>
                                  <p:iterate>
                                    <p:tmAbs val="0"/>
                                  </p:iterate>
                                  <p:childTnLst>
                                    <p:animEffect transition="out" filter="blinds(horizontal)">
                                      <p:cBhvr>
                                        <p:cTn id="20" dur="500" fill="hold"/>
                                        <p:tgtEl>
                                          <p:spTgt spid="225"/>
                                        </p:tgtEl>
                                      </p:cBhvr>
                                    </p:animEffect>
                                    <p:set>
                                      <p:cBhvr>
                                        <p:cTn id="21" fill="hold">
                                          <p:stCondLst>
                                            <p:cond delay="499"/>
                                          </p:stCondLst>
                                        </p:cTn>
                                        <p:tgtEl>
                                          <p:spTgt spid="225"/>
                                        </p:tgtEl>
                                        <p:attrNameLst>
                                          <p:attrName>style.visibility</p:attrName>
                                        </p:attrNameLst>
                                      </p:cBhvr>
                                      <p:to>
                                        <p:strVal val="hidden"/>
                                      </p:to>
                                    </p:set>
                                  </p:childTnLst>
                                </p:cTn>
                              </p:par>
                            </p:childTnLst>
                          </p:cTn>
                        </p:par>
                        <p:par>
                          <p:cTn id="22" fill="hold">
                            <p:stCondLst>
                              <p:cond delay="1500"/>
                            </p:stCondLst>
                            <p:childTnLst>
                              <p:par>
                                <p:cTn id="23" presetID="3" presetClass="exit" presetSubtype="10" fill="hold" grpId="5" nodeType="afterEffect">
                                  <p:stCondLst>
                                    <p:cond delay="0"/>
                                  </p:stCondLst>
                                  <p:iterate>
                                    <p:tmAbs val="0"/>
                                  </p:iterate>
                                  <p:childTnLst>
                                    <p:animEffect transition="out" filter="blinds(horizontal)">
                                      <p:cBhvr>
                                        <p:cTn id="24" dur="500" fill="hold"/>
                                        <p:tgtEl>
                                          <p:spTgt spid="226"/>
                                        </p:tgtEl>
                                      </p:cBhvr>
                                    </p:animEffect>
                                    <p:set>
                                      <p:cBhvr>
                                        <p:cTn id="25" fill="hold">
                                          <p:stCondLst>
                                            <p:cond delay="499"/>
                                          </p:stCondLst>
                                        </p:cTn>
                                        <p:tgtEl>
                                          <p:spTgt spid="226"/>
                                        </p:tgtEl>
                                        <p:attrNameLst>
                                          <p:attrName>style.visibility</p:attrName>
                                        </p:attrNameLst>
                                      </p:cBhvr>
                                      <p:to>
                                        <p:strVal val="hidden"/>
                                      </p:to>
                                    </p:set>
                                  </p:childTnLst>
                                </p:cTn>
                              </p:par>
                            </p:childTnLst>
                          </p:cTn>
                        </p:par>
                        <p:par>
                          <p:cTn id="26" fill="hold">
                            <p:stCondLst>
                              <p:cond delay="2000"/>
                            </p:stCondLst>
                            <p:childTnLst>
                              <p:par>
                                <p:cTn id="27" presetID="3" presetClass="exit" presetSubtype="10" fill="hold" grpId="6" nodeType="afterEffect">
                                  <p:stCondLst>
                                    <p:cond delay="0"/>
                                  </p:stCondLst>
                                  <p:iterate>
                                    <p:tmAbs val="0"/>
                                  </p:iterate>
                                  <p:childTnLst>
                                    <p:animEffect transition="out" filter="blinds(horizontal)">
                                      <p:cBhvr>
                                        <p:cTn id="28" dur="500" fill="hold"/>
                                        <p:tgtEl>
                                          <p:spTgt spid="227"/>
                                        </p:tgtEl>
                                      </p:cBhvr>
                                    </p:animEffect>
                                    <p:set>
                                      <p:cBhvr>
                                        <p:cTn id="29" fill="hold">
                                          <p:stCondLst>
                                            <p:cond delay="499"/>
                                          </p:stCondLst>
                                        </p:cTn>
                                        <p:tgtEl>
                                          <p:spTgt spid="227"/>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7" nodeType="clickEffect">
                                  <p:stCondLst>
                                    <p:cond delay="0"/>
                                  </p:stCondLst>
                                  <p:iterate>
                                    <p:tmAbs val="0"/>
                                  </p:iterate>
                                  <p:childTnLst>
                                    <p:set>
                                      <p:cBhvr>
                                        <p:cTn id="33" fill="hold"/>
                                        <p:tgtEl>
                                          <p:spTgt spid="224"/>
                                        </p:tgtEl>
                                        <p:attrNameLst>
                                          <p:attrName>style.visibility</p:attrName>
                                        </p:attrNameLst>
                                      </p:cBhvr>
                                      <p:to>
                                        <p:strVal val="visible"/>
                                      </p:to>
                                    </p:set>
                                    <p:anim calcmode="lin" valueType="num">
                                      <p:cBhvr>
                                        <p:cTn id="34" dur="1000" fill="hold"/>
                                        <p:tgtEl>
                                          <p:spTgt spid="224"/>
                                        </p:tgtEl>
                                        <p:attrNameLst>
                                          <p:attrName>ppt_x</p:attrName>
                                        </p:attrNameLst>
                                      </p:cBhvr>
                                      <p:tavLst>
                                        <p:tav tm="0">
                                          <p:val>
                                            <p:strVal val="#ppt_x"/>
                                          </p:val>
                                        </p:tav>
                                        <p:tav tm="100000">
                                          <p:val>
                                            <p:strVal val="#ppt_x"/>
                                          </p:val>
                                        </p:tav>
                                      </p:tavLst>
                                    </p:anim>
                                    <p:anim calcmode="lin" valueType="num">
                                      <p:cBhvr>
                                        <p:cTn id="35" dur="1000" fill="hold"/>
                                        <p:tgtEl>
                                          <p:spTgt spid="2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2" animBg="1" advAuto="0"/>
      <p:bldP spid="211" grpId="3" animBg="1" advAuto="0"/>
      <p:bldP spid="223" grpId="1" animBg="1" advAuto="0"/>
      <p:bldP spid="224" grpId="7" animBg="1" advAuto="0"/>
      <p:bldP spid="225" grpId="4" animBg="1" advAuto="0"/>
      <p:bldP spid="226" grpId="5" animBg="1" advAuto="0"/>
      <p:bldP spid="227" grpId="6"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230"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231"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pic>
        <p:nvPicPr>
          <p:cNvPr id="232" name="image13.jpeg" descr="Partner 3 und 4.jpg"/>
          <p:cNvPicPr>
            <a:picLocks noChangeAspect="1"/>
          </p:cNvPicPr>
          <p:nvPr/>
        </p:nvPicPr>
        <p:blipFill>
          <a:blip r:embed="rId5">
            <a:extLst/>
          </a:blip>
          <a:stretch>
            <a:fillRect/>
          </a:stretch>
        </p:blipFill>
        <p:spPr>
          <a:xfrm>
            <a:off x="467543" y="2204864"/>
            <a:ext cx="8343235" cy="3528393"/>
          </a:xfrm>
          <a:prstGeom prst="rect">
            <a:avLst/>
          </a:prstGeom>
          <a:ln w="12700">
            <a:miter lim="400000"/>
          </a:ln>
        </p:spPr>
      </p:pic>
      <p:sp>
        <p:nvSpPr>
          <p:cNvPr id="233" name="Shape 233"/>
          <p:cNvSpPr>
            <a:spLocks noGrp="1"/>
          </p:cNvSpPr>
          <p:nvPr>
            <p:ph type="title"/>
          </p:nvPr>
        </p:nvSpPr>
        <p:spPr>
          <a:prstGeom prst="rect">
            <a:avLst/>
          </a:prstGeom>
        </p:spPr>
        <p:txBody>
          <a:bodyPr/>
          <a:lstStyle/>
          <a:p>
            <a:r>
              <a:t>Die ersten Partner</a:t>
            </a:r>
          </a:p>
        </p:txBody>
      </p:sp>
      <p:sp>
        <p:nvSpPr>
          <p:cNvPr id="234" name="Shape 234"/>
          <p:cNvSpPr/>
          <p:nvPr/>
        </p:nvSpPr>
        <p:spPr>
          <a:xfrm>
            <a:off x="4355975" y="2204864"/>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pic>
        <p:nvPicPr>
          <p:cNvPr id="235" name="image8.jpg" descr="2zu0.jpg"/>
          <p:cNvPicPr>
            <a:picLocks noChangeAspect="1"/>
          </p:cNvPicPr>
          <p:nvPr/>
        </p:nvPicPr>
        <p:blipFill>
          <a:blip r:embed="rId6">
            <a:extLst/>
          </a:blip>
          <a:stretch>
            <a:fillRect/>
          </a:stretch>
        </p:blipFill>
        <p:spPr>
          <a:xfrm>
            <a:off x="5004048" y="2348880"/>
            <a:ext cx="848061" cy="414712"/>
          </a:xfrm>
          <a:prstGeom prst="rect">
            <a:avLst/>
          </a:prstGeom>
          <a:ln w="12700">
            <a:miter lim="400000"/>
          </a:ln>
        </p:spPr>
      </p:pic>
      <p:sp>
        <p:nvSpPr>
          <p:cNvPr id="236" name="Shape 236"/>
          <p:cNvSpPr/>
          <p:nvPr/>
        </p:nvSpPr>
        <p:spPr>
          <a:xfrm>
            <a:off x="1259632" y="3645024"/>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237" name="Shape 237"/>
          <p:cNvSpPr/>
          <p:nvPr/>
        </p:nvSpPr>
        <p:spPr>
          <a:xfrm>
            <a:off x="7380312" y="3645024"/>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pic>
        <p:nvPicPr>
          <p:cNvPr id="238" name="image8.jpg" descr="2zu0.jpg"/>
          <p:cNvPicPr>
            <a:picLocks noChangeAspect="1"/>
          </p:cNvPicPr>
          <p:nvPr/>
        </p:nvPicPr>
        <p:blipFill>
          <a:blip r:embed="rId6">
            <a:extLst/>
          </a:blip>
          <a:stretch>
            <a:fillRect/>
          </a:stretch>
        </p:blipFill>
        <p:spPr>
          <a:xfrm>
            <a:off x="7956376" y="3789040"/>
            <a:ext cx="848061" cy="414712"/>
          </a:xfrm>
          <a:prstGeom prst="rect">
            <a:avLst/>
          </a:prstGeom>
          <a:ln w="12700">
            <a:miter lim="400000"/>
          </a:ln>
        </p:spPr>
      </p:pic>
      <p:pic>
        <p:nvPicPr>
          <p:cNvPr id="239" name="image8.jpg" descr="2zu0.jpg"/>
          <p:cNvPicPr>
            <a:picLocks noChangeAspect="1"/>
          </p:cNvPicPr>
          <p:nvPr/>
        </p:nvPicPr>
        <p:blipFill>
          <a:blip r:embed="rId6">
            <a:extLst/>
          </a:blip>
          <a:stretch>
            <a:fillRect/>
          </a:stretch>
        </p:blipFill>
        <p:spPr>
          <a:xfrm>
            <a:off x="1835696" y="3789040"/>
            <a:ext cx="848061" cy="414712"/>
          </a:xfrm>
          <a:prstGeom prst="rect">
            <a:avLst/>
          </a:prstGeom>
          <a:ln w="12700">
            <a:miter lim="400000"/>
          </a:ln>
        </p:spPr>
      </p:pic>
      <p:sp>
        <p:nvSpPr>
          <p:cNvPr id="240" name="Shape 240"/>
          <p:cNvSpPr/>
          <p:nvPr/>
        </p:nvSpPr>
        <p:spPr>
          <a:xfrm rot="7705189">
            <a:off x="3099412" y="4194404"/>
            <a:ext cx="338575" cy="80825"/>
          </a:xfrm>
          <a:prstGeom prst="rightArrow">
            <a:avLst>
              <a:gd name="adj1" fmla="val 50000"/>
              <a:gd name="adj2" fmla="val 50000"/>
            </a:avLst>
          </a:prstGeom>
          <a:solidFill>
            <a:srgbClr val="FF0000"/>
          </a:solidFill>
          <a:ln w="25400">
            <a:solidFill>
              <a:srgbClr val="000000"/>
            </a:solidFill>
          </a:ln>
        </p:spPr>
        <p:txBody>
          <a:bodyPr lIns="45719" rIns="45719" anchor="ctr"/>
          <a:lstStyle/>
          <a:p>
            <a:pPr algn="ctr">
              <a:defRPr>
                <a:solidFill>
                  <a:srgbClr val="FFFFFF"/>
                </a:solidFill>
              </a:defRPr>
            </a:pPr>
            <a:endParaRPr/>
          </a:p>
        </p:txBody>
      </p:sp>
      <p:sp>
        <p:nvSpPr>
          <p:cNvPr id="241" name="Shape 241"/>
          <p:cNvSpPr/>
          <p:nvPr/>
        </p:nvSpPr>
        <p:spPr>
          <a:xfrm rot="2692776">
            <a:off x="3831104" y="4184746"/>
            <a:ext cx="338575" cy="80825"/>
          </a:xfrm>
          <a:prstGeom prst="rightArrow">
            <a:avLst>
              <a:gd name="adj1" fmla="val 50000"/>
              <a:gd name="adj2" fmla="val 50000"/>
            </a:avLst>
          </a:prstGeom>
          <a:solidFill>
            <a:srgbClr val="FF0000"/>
          </a:solidFill>
          <a:ln w="25400">
            <a:solidFill>
              <a:srgbClr val="000000"/>
            </a:solidFill>
          </a:ln>
        </p:spPr>
        <p:txBody>
          <a:bodyPr lIns="45719" rIns="45719" anchor="ctr"/>
          <a:lstStyle/>
          <a:p>
            <a:pPr algn="ctr">
              <a:defRPr>
                <a:solidFill>
                  <a:srgbClr val="FFFFFF"/>
                </a:solidFill>
              </a:defRPr>
            </a:pPr>
            <a:endParaRPr/>
          </a:p>
        </p:txBody>
      </p:sp>
      <p:sp>
        <p:nvSpPr>
          <p:cNvPr id="242" name="Shape 242"/>
          <p:cNvSpPr/>
          <p:nvPr/>
        </p:nvSpPr>
        <p:spPr>
          <a:xfrm rot="7705189">
            <a:off x="5115636" y="4194405"/>
            <a:ext cx="338575" cy="80825"/>
          </a:xfrm>
          <a:prstGeom prst="rightArrow">
            <a:avLst>
              <a:gd name="adj1" fmla="val 50000"/>
              <a:gd name="adj2" fmla="val 50000"/>
            </a:avLst>
          </a:prstGeom>
          <a:solidFill>
            <a:srgbClr val="FF0000"/>
          </a:solidFill>
          <a:ln w="25400">
            <a:solidFill>
              <a:srgbClr val="000000"/>
            </a:solidFill>
          </a:ln>
        </p:spPr>
        <p:txBody>
          <a:bodyPr lIns="45719" rIns="45719" anchor="ctr"/>
          <a:lstStyle/>
          <a:p>
            <a:pPr algn="ctr">
              <a:defRPr>
                <a:solidFill>
                  <a:srgbClr val="FFFFFF"/>
                </a:solidFill>
              </a:defRPr>
            </a:pPr>
            <a:endParaRPr/>
          </a:p>
        </p:txBody>
      </p:sp>
      <p:sp>
        <p:nvSpPr>
          <p:cNvPr id="243" name="Shape 243"/>
          <p:cNvSpPr/>
          <p:nvPr/>
        </p:nvSpPr>
        <p:spPr>
          <a:xfrm rot="2692776">
            <a:off x="5847327" y="4184748"/>
            <a:ext cx="338575" cy="80825"/>
          </a:xfrm>
          <a:prstGeom prst="rightArrow">
            <a:avLst>
              <a:gd name="adj1" fmla="val 50000"/>
              <a:gd name="adj2" fmla="val 50000"/>
            </a:avLst>
          </a:prstGeom>
          <a:solidFill>
            <a:srgbClr val="FF0000"/>
          </a:solidFill>
          <a:ln w="25400">
            <a:solidFill>
              <a:srgbClr val="000000"/>
            </a:solidFill>
          </a:ln>
        </p:spPr>
        <p:txBody>
          <a:bodyPr lIns="45719" rIns="45719" anchor="ctr"/>
          <a:lstStyle/>
          <a:p>
            <a:pPr algn="ctr">
              <a:defRPr>
                <a:solidFill>
                  <a:srgbClr val="FFFFFF"/>
                </a:solidFill>
              </a:defRPr>
            </a:pPr>
            <a:endParaRPr/>
          </a:p>
        </p:txBody>
      </p:sp>
      <p:sp>
        <p:nvSpPr>
          <p:cNvPr id="244" name="Shape 244"/>
          <p:cNvSpPr/>
          <p:nvPr/>
        </p:nvSpPr>
        <p:spPr>
          <a:xfrm>
            <a:off x="683567" y="1268759"/>
            <a:ext cx="8064898" cy="624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Die nächsten beiden Partner werden von je einem Läufer nach innen gesponsert.</a:t>
            </a:r>
          </a:p>
        </p:txBody>
      </p:sp>
      <p:sp>
        <p:nvSpPr>
          <p:cNvPr id="245" name="Shape 245"/>
          <p:cNvSpPr/>
          <p:nvPr/>
        </p:nvSpPr>
        <p:spPr>
          <a:xfrm>
            <a:off x="683567" y="1815975"/>
            <a:ext cx="8064898" cy="8915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Die neuen Partner setzen sich wieder umgehend  </a:t>
            </a:r>
            <a:r>
              <a:rPr b="1"/>
              <a:t>selbst </a:t>
            </a:r>
            <a:r>
              <a:t>die 2 Läufer-Positionen.</a:t>
            </a:r>
          </a:p>
        </p:txBody>
      </p:sp>
      <p:sp>
        <p:nvSpPr>
          <p:cNvPr id="246" name="Shape 246"/>
          <p:cNvSpPr/>
          <p:nvPr/>
        </p:nvSpPr>
        <p:spPr>
          <a:xfrm>
            <a:off x="2915816" y="4437112"/>
            <a:ext cx="3600401" cy="720081"/>
          </a:xfrm>
          <a:prstGeom prst="rect">
            <a:avLst/>
          </a:prstGeom>
          <a:solidFill>
            <a:srgbClr val="FFFFFF"/>
          </a:solidFill>
          <a:ln w="25400">
            <a:solidFill>
              <a:srgbClr val="FFFFFF"/>
            </a:solidFill>
          </a:ln>
        </p:spPr>
        <p:txBody>
          <a:bodyPr lIns="45719" rIns="45719" anchor="ctr"/>
          <a:lstStyle/>
          <a:p>
            <a:pPr algn="ctr">
              <a:defRPr>
                <a:solidFill>
                  <a:srgbClr val="FFFFFF"/>
                </a:solidFill>
              </a:defRPr>
            </a:pPr>
            <a:endParaRPr/>
          </a:p>
        </p:txBody>
      </p:sp>
      <p:pic>
        <p:nvPicPr>
          <p:cNvPr id="247" name="image12.jpeg" descr="Unbesetzte Position einzeln.jpg"/>
          <p:cNvPicPr>
            <a:picLocks noChangeAspect="1"/>
          </p:cNvPicPr>
          <p:nvPr/>
        </p:nvPicPr>
        <p:blipFill>
          <a:blip r:embed="rId7">
            <a:extLst/>
          </a:blip>
          <a:stretch>
            <a:fillRect/>
          </a:stretch>
        </p:blipFill>
        <p:spPr>
          <a:xfrm>
            <a:off x="2843808" y="4437112"/>
            <a:ext cx="504057" cy="594674"/>
          </a:xfrm>
          <a:prstGeom prst="rect">
            <a:avLst/>
          </a:prstGeom>
          <a:ln w="12700">
            <a:miter lim="400000"/>
          </a:ln>
        </p:spPr>
      </p:pic>
      <p:pic>
        <p:nvPicPr>
          <p:cNvPr id="248" name="image12.jpeg" descr="Unbesetzte Position einzeln.jpg"/>
          <p:cNvPicPr>
            <a:picLocks noChangeAspect="1"/>
          </p:cNvPicPr>
          <p:nvPr/>
        </p:nvPicPr>
        <p:blipFill>
          <a:blip r:embed="rId7">
            <a:extLst/>
          </a:blip>
          <a:stretch>
            <a:fillRect/>
          </a:stretch>
        </p:blipFill>
        <p:spPr>
          <a:xfrm>
            <a:off x="3851919" y="4437112"/>
            <a:ext cx="504057" cy="594674"/>
          </a:xfrm>
          <a:prstGeom prst="rect">
            <a:avLst/>
          </a:prstGeom>
          <a:ln w="12700">
            <a:miter lim="400000"/>
          </a:ln>
        </p:spPr>
      </p:pic>
      <p:pic>
        <p:nvPicPr>
          <p:cNvPr id="249" name="image12.jpeg" descr="Unbesetzte Position einzeln.jpg"/>
          <p:cNvPicPr>
            <a:picLocks noChangeAspect="1"/>
          </p:cNvPicPr>
          <p:nvPr/>
        </p:nvPicPr>
        <p:blipFill>
          <a:blip r:embed="rId7">
            <a:extLst/>
          </a:blip>
          <a:stretch>
            <a:fillRect/>
          </a:stretch>
        </p:blipFill>
        <p:spPr>
          <a:xfrm>
            <a:off x="4932040" y="4437112"/>
            <a:ext cx="504057" cy="594674"/>
          </a:xfrm>
          <a:prstGeom prst="rect">
            <a:avLst/>
          </a:prstGeom>
          <a:ln w="12700">
            <a:miter lim="400000"/>
          </a:ln>
        </p:spPr>
      </p:pic>
      <p:pic>
        <p:nvPicPr>
          <p:cNvPr id="250" name="image12.jpeg" descr="Unbesetzte Position einzeln.jpg"/>
          <p:cNvPicPr>
            <a:picLocks noChangeAspect="1"/>
          </p:cNvPicPr>
          <p:nvPr/>
        </p:nvPicPr>
        <p:blipFill>
          <a:blip r:embed="rId7">
            <a:extLst/>
          </a:blip>
          <a:stretch>
            <a:fillRect/>
          </a:stretch>
        </p:blipFill>
        <p:spPr>
          <a:xfrm>
            <a:off x="5940152" y="4437112"/>
            <a:ext cx="504057" cy="59467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1" nodeType="afterEffect">
                                  <p:stCondLst>
                                    <p:cond delay="0"/>
                                  </p:stCondLst>
                                  <p:iterate>
                                    <p:tmAbs val="0"/>
                                  </p:iterate>
                                  <p:childTnLst>
                                    <p:set>
                                      <p:cBhvr>
                                        <p:cTn id="6" fill="hold"/>
                                        <p:tgtEl>
                                          <p:spTgt spid="240"/>
                                        </p:tgtEl>
                                        <p:attrNameLst>
                                          <p:attrName>style.visibility</p:attrName>
                                        </p:attrNameLst>
                                      </p:cBhvr>
                                      <p:to>
                                        <p:strVal val="visible"/>
                                      </p:to>
                                    </p:set>
                                    <p:animEffect transition="in" filter="blinds(horizontal)">
                                      <p:cBhvr>
                                        <p:cTn id="7" dur="500"/>
                                        <p:tgtEl>
                                          <p:spTgt spid="240"/>
                                        </p:tgtEl>
                                      </p:cBhvr>
                                    </p:animEffect>
                                  </p:childTnLst>
                                </p:cTn>
                              </p:par>
                            </p:childTnLst>
                          </p:cTn>
                        </p:par>
                        <p:par>
                          <p:cTn id="8" fill="hold">
                            <p:stCondLst>
                              <p:cond delay="500"/>
                            </p:stCondLst>
                            <p:childTnLst>
                              <p:par>
                                <p:cTn id="9" presetID="3" presetClass="entr" presetSubtype="10" fill="hold" grpId="2" nodeType="afterEffect">
                                  <p:stCondLst>
                                    <p:cond delay="0"/>
                                  </p:stCondLst>
                                  <p:iterate>
                                    <p:tmAbs val="0"/>
                                  </p:iterate>
                                  <p:childTnLst>
                                    <p:set>
                                      <p:cBhvr>
                                        <p:cTn id="10" fill="hold"/>
                                        <p:tgtEl>
                                          <p:spTgt spid="241"/>
                                        </p:tgtEl>
                                        <p:attrNameLst>
                                          <p:attrName>style.visibility</p:attrName>
                                        </p:attrNameLst>
                                      </p:cBhvr>
                                      <p:to>
                                        <p:strVal val="visible"/>
                                      </p:to>
                                    </p:set>
                                    <p:animEffect transition="in" filter="blinds(horizontal)">
                                      <p:cBhvr>
                                        <p:cTn id="11" dur="500"/>
                                        <p:tgtEl>
                                          <p:spTgt spid="241"/>
                                        </p:tgtEl>
                                      </p:cBhvr>
                                    </p:animEffect>
                                  </p:childTnLst>
                                </p:cTn>
                              </p:par>
                            </p:childTnLst>
                          </p:cTn>
                        </p:par>
                        <p:par>
                          <p:cTn id="12" fill="hold">
                            <p:stCondLst>
                              <p:cond delay="1000"/>
                            </p:stCondLst>
                            <p:childTnLst>
                              <p:par>
                                <p:cTn id="13" presetID="3" presetClass="entr" presetSubtype="10" fill="hold" grpId="3" nodeType="afterEffect">
                                  <p:stCondLst>
                                    <p:cond delay="0"/>
                                  </p:stCondLst>
                                  <p:iterate>
                                    <p:tmAbs val="0"/>
                                  </p:iterate>
                                  <p:childTnLst>
                                    <p:set>
                                      <p:cBhvr>
                                        <p:cTn id="14" fill="hold"/>
                                        <p:tgtEl>
                                          <p:spTgt spid="242"/>
                                        </p:tgtEl>
                                        <p:attrNameLst>
                                          <p:attrName>style.visibility</p:attrName>
                                        </p:attrNameLst>
                                      </p:cBhvr>
                                      <p:to>
                                        <p:strVal val="visible"/>
                                      </p:to>
                                    </p:set>
                                    <p:animEffect transition="in" filter="blinds(horizontal)">
                                      <p:cBhvr>
                                        <p:cTn id="15" dur="500"/>
                                        <p:tgtEl>
                                          <p:spTgt spid="242"/>
                                        </p:tgtEl>
                                      </p:cBhvr>
                                    </p:animEffect>
                                  </p:childTnLst>
                                </p:cTn>
                              </p:par>
                            </p:childTnLst>
                          </p:cTn>
                        </p:par>
                        <p:par>
                          <p:cTn id="16" fill="hold">
                            <p:stCondLst>
                              <p:cond delay="1500"/>
                            </p:stCondLst>
                            <p:childTnLst>
                              <p:par>
                                <p:cTn id="17" presetID="3" presetClass="entr" presetSubtype="10" fill="hold" grpId="4" nodeType="afterEffect">
                                  <p:stCondLst>
                                    <p:cond delay="0"/>
                                  </p:stCondLst>
                                  <p:iterate>
                                    <p:tmAbs val="0"/>
                                  </p:iterate>
                                  <p:childTnLst>
                                    <p:set>
                                      <p:cBhvr>
                                        <p:cTn id="18" fill="hold"/>
                                        <p:tgtEl>
                                          <p:spTgt spid="243"/>
                                        </p:tgtEl>
                                        <p:attrNameLst>
                                          <p:attrName>style.visibility</p:attrName>
                                        </p:attrNameLst>
                                      </p:cBhvr>
                                      <p:to>
                                        <p:strVal val="visible"/>
                                      </p:to>
                                    </p:set>
                                    <p:animEffect transition="in" filter="blinds(horizontal)">
                                      <p:cBhvr>
                                        <p:cTn id="19" dur="500"/>
                                        <p:tgtEl>
                                          <p:spTgt spid="243"/>
                                        </p:tgtEl>
                                      </p:cBhvr>
                                    </p:animEffect>
                                  </p:childTnLst>
                                </p:cTn>
                              </p:par>
                            </p:childTnLst>
                          </p:cTn>
                        </p:par>
                        <p:par>
                          <p:cTn id="20" fill="hold">
                            <p:stCondLst>
                              <p:cond delay="2000"/>
                            </p:stCondLst>
                            <p:childTnLst>
                              <p:par>
                                <p:cTn id="21" presetID="3" presetClass="exit" presetSubtype="10" fill="hold" grpId="5" nodeType="afterEffect">
                                  <p:stCondLst>
                                    <p:cond delay="0"/>
                                  </p:stCondLst>
                                  <p:iterate>
                                    <p:tmAbs val="0"/>
                                  </p:iterate>
                                  <p:childTnLst>
                                    <p:animEffect transition="out" filter="blinds(horizontal)">
                                      <p:cBhvr>
                                        <p:cTn id="22" dur="500" fill="hold"/>
                                        <p:tgtEl>
                                          <p:spTgt spid="246"/>
                                        </p:tgtEl>
                                      </p:cBhvr>
                                    </p:animEffect>
                                    <p:set>
                                      <p:cBhvr>
                                        <p:cTn id="23" fill="hold">
                                          <p:stCondLst>
                                            <p:cond delay="499"/>
                                          </p:stCondLst>
                                        </p:cTn>
                                        <p:tgtEl>
                                          <p:spTgt spid="246"/>
                                        </p:tgtEl>
                                        <p:attrNameLst>
                                          <p:attrName>style.visibility</p:attrName>
                                        </p:attrNameLst>
                                      </p:cBhvr>
                                      <p:to>
                                        <p:strVal val="hidden"/>
                                      </p:to>
                                    </p:set>
                                  </p:childTnLst>
                                </p:cTn>
                              </p:par>
                            </p:childTnLst>
                          </p:cTn>
                        </p:par>
                        <p:par>
                          <p:cTn id="24" fill="hold">
                            <p:stCondLst>
                              <p:cond delay="2500"/>
                            </p:stCondLst>
                            <p:childTnLst>
                              <p:par>
                                <p:cTn id="25" presetID="3" presetClass="exit" presetSubtype="10" fill="hold" grpId="6" nodeType="afterEffect">
                                  <p:stCondLst>
                                    <p:cond delay="0"/>
                                  </p:stCondLst>
                                  <p:iterate>
                                    <p:tmAbs val="0"/>
                                  </p:iterate>
                                  <p:childTnLst>
                                    <p:animEffect transition="out" filter="blinds(horizontal)">
                                      <p:cBhvr>
                                        <p:cTn id="26" dur="500" fill="hold"/>
                                        <p:tgtEl>
                                          <p:spTgt spid="247"/>
                                        </p:tgtEl>
                                      </p:cBhvr>
                                    </p:animEffect>
                                    <p:set>
                                      <p:cBhvr>
                                        <p:cTn id="27" fill="hold">
                                          <p:stCondLst>
                                            <p:cond delay="499"/>
                                          </p:stCondLst>
                                        </p:cTn>
                                        <p:tgtEl>
                                          <p:spTgt spid="247"/>
                                        </p:tgtEl>
                                        <p:attrNameLst>
                                          <p:attrName>style.visibility</p:attrName>
                                        </p:attrNameLst>
                                      </p:cBhvr>
                                      <p:to>
                                        <p:strVal val="hidden"/>
                                      </p:to>
                                    </p:set>
                                  </p:childTnLst>
                                </p:cTn>
                              </p:par>
                            </p:childTnLst>
                          </p:cTn>
                        </p:par>
                        <p:par>
                          <p:cTn id="28" fill="hold">
                            <p:stCondLst>
                              <p:cond delay="3000"/>
                            </p:stCondLst>
                            <p:childTnLst>
                              <p:par>
                                <p:cTn id="29" presetID="3" presetClass="exit" presetSubtype="10" fill="hold" grpId="7" nodeType="afterEffect">
                                  <p:stCondLst>
                                    <p:cond delay="0"/>
                                  </p:stCondLst>
                                  <p:iterate>
                                    <p:tmAbs val="0"/>
                                  </p:iterate>
                                  <p:childTnLst>
                                    <p:animEffect transition="out" filter="blinds(horizontal)">
                                      <p:cBhvr>
                                        <p:cTn id="30" dur="500" fill="hold"/>
                                        <p:tgtEl>
                                          <p:spTgt spid="248"/>
                                        </p:tgtEl>
                                      </p:cBhvr>
                                    </p:animEffect>
                                    <p:set>
                                      <p:cBhvr>
                                        <p:cTn id="31" fill="hold">
                                          <p:stCondLst>
                                            <p:cond delay="499"/>
                                          </p:stCondLst>
                                        </p:cTn>
                                        <p:tgtEl>
                                          <p:spTgt spid="248"/>
                                        </p:tgtEl>
                                        <p:attrNameLst>
                                          <p:attrName>style.visibility</p:attrName>
                                        </p:attrNameLst>
                                      </p:cBhvr>
                                      <p:to>
                                        <p:strVal val="hidden"/>
                                      </p:to>
                                    </p:set>
                                  </p:childTnLst>
                                </p:cTn>
                              </p:par>
                            </p:childTnLst>
                          </p:cTn>
                        </p:par>
                        <p:par>
                          <p:cTn id="32" fill="hold">
                            <p:stCondLst>
                              <p:cond delay="3500"/>
                            </p:stCondLst>
                            <p:childTnLst>
                              <p:par>
                                <p:cTn id="33" presetID="3" presetClass="exit" presetSubtype="10" fill="hold" grpId="8" nodeType="afterEffect">
                                  <p:stCondLst>
                                    <p:cond delay="0"/>
                                  </p:stCondLst>
                                  <p:iterate>
                                    <p:tmAbs val="0"/>
                                  </p:iterate>
                                  <p:childTnLst>
                                    <p:animEffect transition="out" filter="blinds(horizontal)">
                                      <p:cBhvr>
                                        <p:cTn id="34" dur="500" fill="hold"/>
                                        <p:tgtEl>
                                          <p:spTgt spid="249"/>
                                        </p:tgtEl>
                                      </p:cBhvr>
                                    </p:animEffect>
                                    <p:set>
                                      <p:cBhvr>
                                        <p:cTn id="35" fill="hold">
                                          <p:stCondLst>
                                            <p:cond delay="499"/>
                                          </p:stCondLst>
                                        </p:cTn>
                                        <p:tgtEl>
                                          <p:spTgt spid="249"/>
                                        </p:tgtEl>
                                        <p:attrNameLst>
                                          <p:attrName>style.visibility</p:attrName>
                                        </p:attrNameLst>
                                      </p:cBhvr>
                                      <p:to>
                                        <p:strVal val="hidden"/>
                                      </p:to>
                                    </p:set>
                                  </p:childTnLst>
                                </p:cTn>
                              </p:par>
                            </p:childTnLst>
                          </p:cTn>
                        </p:par>
                        <p:par>
                          <p:cTn id="36" fill="hold">
                            <p:stCondLst>
                              <p:cond delay="4000"/>
                            </p:stCondLst>
                            <p:childTnLst>
                              <p:par>
                                <p:cTn id="37" presetID="3" presetClass="exit" presetSubtype="10" fill="hold" grpId="9" nodeType="afterEffect">
                                  <p:stCondLst>
                                    <p:cond delay="0"/>
                                  </p:stCondLst>
                                  <p:iterate>
                                    <p:tmAbs val="0"/>
                                  </p:iterate>
                                  <p:childTnLst>
                                    <p:animEffect transition="out" filter="blinds(horizontal)">
                                      <p:cBhvr>
                                        <p:cTn id="38" dur="500" fill="hold"/>
                                        <p:tgtEl>
                                          <p:spTgt spid="250"/>
                                        </p:tgtEl>
                                      </p:cBhvr>
                                    </p:animEffect>
                                    <p:set>
                                      <p:cBhvr>
                                        <p:cTn id="39" fill="hold">
                                          <p:stCondLst>
                                            <p:cond delay="499"/>
                                          </p:stCondLst>
                                        </p:cTn>
                                        <p:tgtEl>
                                          <p:spTgt spid="2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 grpId="1" animBg="1" advAuto="0"/>
      <p:bldP spid="241" grpId="2" animBg="1" advAuto="0"/>
      <p:bldP spid="242" grpId="3" animBg="1" advAuto="0"/>
      <p:bldP spid="243" grpId="4" animBg="1" advAuto="0"/>
      <p:bldP spid="246" grpId="5" animBg="1" advAuto="0"/>
      <p:bldP spid="247" grpId="6" animBg="1" advAuto="0"/>
      <p:bldP spid="248" grpId="7" animBg="1" advAuto="0"/>
      <p:bldP spid="249" grpId="8" animBg="1" advAuto="0"/>
      <p:bldP spid="250" grpId="9"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253"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254"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pic>
        <p:nvPicPr>
          <p:cNvPr id="255" name="image13.jpeg" descr="Partner 3 und 4.jpg"/>
          <p:cNvPicPr>
            <a:picLocks noChangeAspect="1"/>
          </p:cNvPicPr>
          <p:nvPr/>
        </p:nvPicPr>
        <p:blipFill>
          <a:blip r:embed="rId5">
            <a:extLst/>
          </a:blip>
          <a:srcRect b="5876"/>
          <a:stretch>
            <a:fillRect/>
          </a:stretch>
        </p:blipFill>
        <p:spPr>
          <a:xfrm>
            <a:off x="172180" y="2293903"/>
            <a:ext cx="8538622" cy="3398821"/>
          </a:xfrm>
          <a:prstGeom prst="rect">
            <a:avLst/>
          </a:prstGeom>
          <a:ln w="12700">
            <a:miter lim="400000"/>
          </a:ln>
        </p:spPr>
      </p:pic>
      <p:sp>
        <p:nvSpPr>
          <p:cNvPr id="256" name="Shape 256"/>
          <p:cNvSpPr>
            <a:spLocks noGrp="1"/>
          </p:cNvSpPr>
          <p:nvPr>
            <p:ph type="title"/>
          </p:nvPr>
        </p:nvSpPr>
        <p:spPr>
          <a:prstGeom prst="rect">
            <a:avLst/>
          </a:prstGeom>
        </p:spPr>
        <p:txBody>
          <a:bodyPr/>
          <a:lstStyle/>
          <a:p>
            <a:r>
              <a:t>Die ersten Partner</a:t>
            </a:r>
          </a:p>
        </p:txBody>
      </p:sp>
      <p:sp>
        <p:nvSpPr>
          <p:cNvPr id="257" name="Shape 257"/>
          <p:cNvSpPr/>
          <p:nvPr/>
        </p:nvSpPr>
        <p:spPr>
          <a:xfrm>
            <a:off x="4153530" y="2371759"/>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pic>
        <p:nvPicPr>
          <p:cNvPr id="258" name="image8.jpg" descr="2zu0.jpg"/>
          <p:cNvPicPr>
            <a:picLocks noChangeAspect="1"/>
          </p:cNvPicPr>
          <p:nvPr/>
        </p:nvPicPr>
        <p:blipFill>
          <a:blip r:embed="rId6">
            <a:extLst/>
          </a:blip>
          <a:stretch>
            <a:fillRect/>
          </a:stretch>
        </p:blipFill>
        <p:spPr>
          <a:xfrm>
            <a:off x="4879639" y="2452436"/>
            <a:ext cx="848061" cy="414712"/>
          </a:xfrm>
          <a:prstGeom prst="rect">
            <a:avLst/>
          </a:prstGeom>
          <a:ln w="12700">
            <a:miter lim="400000"/>
          </a:ln>
        </p:spPr>
      </p:pic>
      <p:sp>
        <p:nvSpPr>
          <p:cNvPr id="259" name="Shape 259"/>
          <p:cNvSpPr/>
          <p:nvPr/>
        </p:nvSpPr>
        <p:spPr>
          <a:xfrm>
            <a:off x="1050029" y="3821269"/>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260" name="Shape 260"/>
          <p:cNvSpPr/>
          <p:nvPr/>
        </p:nvSpPr>
        <p:spPr>
          <a:xfrm>
            <a:off x="7318108" y="3821269"/>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pic>
        <p:nvPicPr>
          <p:cNvPr id="261" name="image8.jpg" descr="2zu0.jpg"/>
          <p:cNvPicPr>
            <a:picLocks noChangeAspect="1"/>
          </p:cNvPicPr>
          <p:nvPr/>
        </p:nvPicPr>
        <p:blipFill>
          <a:blip r:embed="rId6">
            <a:extLst/>
          </a:blip>
          <a:stretch>
            <a:fillRect/>
          </a:stretch>
        </p:blipFill>
        <p:spPr>
          <a:xfrm>
            <a:off x="7956376" y="3901945"/>
            <a:ext cx="848061" cy="414712"/>
          </a:xfrm>
          <a:prstGeom prst="rect">
            <a:avLst/>
          </a:prstGeom>
          <a:ln w="12700">
            <a:miter lim="400000"/>
          </a:ln>
        </p:spPr>
      </p:pic>
      <p:pic>
        <p:nvPicPr>
          <p:cNvPr id="262" name="image8.jpg" descr="2zu0.jpg"/>
          <p:cNvPicPr>
            <a:picLocks noChangeAspect="1"/>
          </p:cNvPicPr>
          <p:nvPr/>
        </p:nvPicPr>
        <p:blipFill>
          <a:blip r:embed="rId6">
            <a:extLst/>
          </a:blip>
          <a:stretch>
            <a:fillRect/>
          </a:stretch>
        </p:blipFill>
        <p:spPr>
          <a:xfrm>
            <a:off x="1700920" y="3901945"/>
            <a:ext cx="848061" cy="414712"/>
          </a:xfrm>
          <a:prstGeom prst="rect">
            <a:avLst/>
          </a:prstGeom>
          <a:ln w="12700">
            <a:miter lim="400000"/>
          </a:ln>
        </p:spPr>
      </p:pic>
      <p:sp>
        <p:nvSpPr>
          <p:cNvPr id="263" name="Shape 263"/>
          <p:cNvSpPr/>
          <p:nvPr/>
        </p:nvSpPr>
        <p:spPr>
          <a:xfrm>
            <a:off x="5228748" y="3821269"/>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264" name="Shape 264"/>
          <p:cNvSpPr/>
          <p:nvPr/>
        </p:nvSpPr>
        <p:spPr>
          <a:xfrm>
            <a:off x="3139389" y="3821269"/>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pic>
        <p:nvPicPr>
          <p:cNvPr id="265" name="image8.jpg" descr="2zu0.jpg"/>
          <p:cNvPicPr>
            <a:picLocks noChangeAspect="1"/>
          </p:cNvPicPr>
          <p:nvPr/>
        </p:nvPicPr>
        <p:blipFill>
          <a:blip r:embed="rId6">
            <a:extLst/>
          </a:blip>
          <a:stretch>
            <a:fillRect/>
          </a:stretch>
        </p:blipFill>
        <p:spPr>
          <a:xfrm>
            <a:off x="5857213" y="3901945"/>
            <a:ext cx="848061" cy="414712"/>
          </a:xfrm>
          <a:prstGeom prst="rect">
            <a:avLst/>
          </a:prstGeom>
          <a:ln w="12700">
            <a:miter lim="400000"/>
          </a:ln>
        </p:spPr>
      </p:pic>
      <p:pic>
        <p:nvPicPr>
          <p:cNvPr id="266" name="image8.jpg" descr="2zu0.jpg"/>
          <p:cNvPicPr>
            <a:picLocks noChangeAspect="1"/>
          </p:cNvPicPr>
          <p:nvPr/>
        </p:nvPicPr>
        <p:blipFill>
          <a:blip r:embed="rId6">
            <a:extLst/>
          </a:blip>
          <a:stretch>
            <a:fillRect/>
          </a:stretch>
        </p:blipFill>
        <p:spPr>
          <a:xfrm>
            <a:off x="3846454" y="3901945"/>
            <a:ext cx="848061" cy="414712"/>
          </a:xfrm>
          <a:prstGeom prst="rect">
            <a:avLst/>
          </a:prstGeom>
          <a:ln w="12700">
            <a:miter lim="400000"/>
          </a:ln>
        </p:spPr>
      </p:pic>
      <p:sp>
        <p:nvSpPr>
          <p:cNvPr id="267" name="Shape 267"/>
          <p:cNvSpPr/>
          <p:nvPr/>
        </p:nvSpPr>
        <p:spPr>
          <a:xfrm>
            <a:off x="683567" y="1268759"/>
            <a:ext cx="8064898" cy="624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Die nächsten beiden Partner werden von je einem Läufer nach innen gesponsert.</a:t>
            </a:r>
          </a:p>
        </p:txBody>
      </p:sp>
      <p:sp>
        <p:nvSpPr>
          <p:cNvPr id="268" name="Shape 268"/>
          <p:cNvSpPr/>
          <p:nvPr/>
        </p:nvSpPr>
        <p:spPr>
          <a:xfrm>
            <a:off x="683567" y="1848481"/>
            <a:ext cx="8064898" cy="8915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Die neuen Partner setzen sich wieder umgehend  </a:t>
            </a:r>
            <a:r>
              <a:rPr b="1"/>
              <a:t>selbst </a:t>
            </a:r>
            <a:r>
              <a:t>die 2 Läufer-Positionen.</a:t>
            </a:r>
          </a:p>
        </p:txBody>
      </p:sp>
      <p:sp>
        <p:nvSpPr>
          <p:cNvPr id="269" name="Shape 269"/>
          <p:cNvSpPr/>
          <p:nvPr/>
        </p:nvSpPr>
        <p:spPr>
          <a:xfrm>
            <a:off x="539551" y="5805263"/>
            <a:ext cx="8280922" cy="11582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r>
              <a:t>Auch die King –Positionen dieser beiden Partner haben somit  das erste </a:t>
            </a:r>
            <a:r>
              <a:rPr b="1"/>
              <a:t>2:0</a:t>
            </a:r>
            <a:r>
              <a:t> erreicht und aus diesen Positionen werden nun auch </a:t>
            </a:r>
            <a:r>
              <a:rPr b="1"/>
              <a:t>keine neuen Partner mehr eingeschrieben </a:t>
            </a:r>
            <a:r>
              <a:t>!</a:t>
            </a:r>
          </a:p>
        </p:txBody>
      </p:sp>
      <p:pic>
        <p:nvPicPr>
          <p:cNvPr id="270" name="image14.png" descr="leere Läufer.png"/>
          <p:cNvPicPr>
            <a:picLocks noChangeAspect="1"/>
          </p:cNvPicPr>
          <p:nvPr/>
        </p:nvPicPr>
        <p:blipFill>
          <a:blip r:embed="rId7">
            <a:extLst/>
          </a:blip>
          <a:stretch>
            <a:fillRect/>
          </a:stretch>
        </p:blipFill>
        <p:spPr>
          <a:xfrm>
            <a:off x="2699791" y="5157192"/>
            <a:ext cx="823511" cy="595962"/>
          </a:xfrm>
          <a:prstGeom prst="rect">
            <a:avLst/>
          </a:prstGeom>
          <a:ln w="12700">
            <a:miter lim="400000"/>
          </a:ln>
        </p:spPr>
      </p:pic>
      <p:pic>
        <p:nvPicPr>
          <p:cNvPr id="271" name="image14.png" descr="leere Läufer.png"/>
          <p:cNvPicPr>
            <a:picLocks noChangeAspect="1"/>
          </p:cNvPicPr>
          <p:nvPr/>
        </p:nvPicPr>
        <p:blipFill>
          <a:blip r:embed="rId7">
            <a:extLst/>
          </a:blip>
          <a:stretch>
            <a:fillRect/>
          </a:stretch>
        </p:blipFill>
        <p:spPr>
          <a:xfrm>
            <a:off x="3707903" y="5157192"/>
            <a:ext cx="823511" cy="595962"/>
          </a:xfrm>
          <a:prstGeom prst="rect">
            <a:avLst/>
          </a:prstGeom>
          <a:ln w="12700">
            <a:miter lim="400000"/>
          </a:ln>
        </p:spPr>
      </p:pic>
      <p:pic>
        <p:nvPicPr>
          <p:cNvPr id="272" name="image14.png" descr="leere Läufer.png"/>
          <p:cNvPicPr>
            <a:picLocks noChangeAspect="1"/>
          </p:cNvPicPr>
          <p:nvPr/>
        </p:nvPicPr>
        <p:blipFill>
          <a:blip r:embed="rId7">
            <a:extLst/>
          </a:blip>
          <a:stretch>
            <a:fillRect/>
          </a:stretch>
        </p:blipFill>
        <p:spPr>
          <a:xfrm>
            <a:off x="4716016" y="5157192"/>
            <a:ext cx="823511" cy="595962"/>
          </a:xfrm>
          <a:prstGeom prst="rect">
            <a:avLst/>
          </a:prstGeom>
          <a:ln w="12700">
            <a:miter lim="400000"/>
          </a:ln>
        </p:spPr>
      </p:pic>
      <p:pic>
        <p:nvPicPr>
          <p:cNvPr id="273" name="image14.png" descr="leere Läufer.png"/>
          <p:cNvPicPr>
            <a:picLocks noChangeAspect="1"/>
          </p:cNvPicPr>
          <p:nvPr/>
        </p:nvPicPr>
        <p:blipFill>
          <a:blip r:embed="rId7">
            <a:extLst/>
          </a:blip>
          <a:stretch>
            <a:fillRect/>
          </a:stretch>
        </p:blipFill>
        <p:spPr>
          <a:xfrm>
            <a:off x="5724128" y="5157192"/>
            <a:ext cx="823511" cy="59596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16" fill="hold" grpId="1" nodeType="clickEffect">
                                  <p:stCondLst>
                                    <p:cond delay="0"/>
                                  </p:stCondLst>
                                  <p:iterate>
                                    <p:tmAbs val="0"/>
                                  </p:iterate>
                                  <p:childTnLst>
                                    <p:set>
                                      <p:cBhvr>
                                        <p:cTn id="6" fill="hold"/>
                                        <p:tgtEl>
                                          <p:spTgt spid="269"/>
                                        </p:tgtEl>
                                        <p:attrNameLst>
                                          <p:attrName>style.visibility</p:attrName>
                                        </p:attrNameLst>
                                      </p:cBhvr>
                                      <p:to>
                                        <p:strVal val="visible"/>
                                      </p:to>
                                    </p:set>
                                    <p:anim calcmode="lin" valueType="num">
                                      <p:cBhvr>
                                        <p:cTn id="7" dur="500" fill="hold"/>
                                        <p:tgtEl>
                                          <p:spTgt spid="269"/>
                                        </p:tgtEl>
                                        <p:attrNameLst>
                                          <p:attrName>ppt_w</p:attrName>
                                        </p:attrNameLst>
                                      </p:cBhvr>
                                      <p:tavLst>
                                        <p:tav tm="0">
                                          <p:val>
                                            <p:fltVal val="0"/>
                                          </p:val>
                                        </p:tav>
                                        <p:tav tm="100000">
                                          <p:val>
                                            <p:strVal val="#ppt_w"/>
                                          </p:val>
                                        </p:tav>
                                      </p:tavLst>
                                    </p:anim>
                                    <p:anim calcmode="lin" valueType="num">
                                      <p:cBhvr>
                                        <p:cTn id="8" dur="500" fill="hold"/>
                                        <p:tgtEl>
                                          <p:spTgt spid="26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32" fill="hold" grpId="2" nodeType="afterEffect">
                                  <p:stCondLst>
                                    <p:cond delay="0"/>
                                  </p:stCondLst>
                                  <p:iterate>
                                    <p:tmAbs val="0"/>
                                  </p:iterate>
                                  <p:childTnLst>
                                    <p:set>
                                      <p:cBhvr>
                                        <p:cTn id="11" fill="hold"/>
                                        <p:tgtEl>
                                          <p:spTgt spid="264"/>
                                        </p:tgtEl>
                                        <p:attrNameLst>
                                          <p:attrName>style.visibility</p:attrName>
                                        </p:attrNameLst>
                                      </p:cBhvr>
                                      <p:to>
                                        <p:strVal val="visible"/>
                                      </p:to>
                                    </p:set>
                                    <p:anim calcmode="lin" valueType="num">
                                      <p:cBhvr>
                                        <p:cTn id="12" dur="1230" fill="hold"/>
                                        <p:tgtEl>
                                          <p:spTgt spid="264"/>
                                        </p:tgtEl>
                                        <p:attrNameLst>
                                          <p:attrName>ppt_w</p:attrName>
                                        </p:attrNameLst>
                                      </p:cBhvr>
                                      <p:tavLst>
                                        <p:tav tm="0">
                                          <p:val>
                                            <p:strVal val="4*#ppt_w"/>
                                          </p:val>
                                        </p:tav>
                                        <p:tav tm="100000">
                                          <p:val>
                                            <p:strVal val="#ppt_w"/>
                                          </p:val>
                                        </p:tav>
                                      </p:tavLst>
                                    </p:anim>
                                    <p:anim calcmode="lin" valueType="num">
                                      <p:cBhvr>
                                        <p:cTn id="13" dur="1230" fill="hold"/>
                                        <p:tgtEl>
                                          <p:spTgt spid="264"/>
                                        </p:tgtEl>
                                        <p:attrNameLst>
                                          <p:attrName>ppt_h</p:attrName>
                                        </p:attrNameLst>
                                      </p:cBhvr>
                                      <p:tavLst>
                                        <p:tav tm="0">
                                          <p:val>
                                            <p:strVal val="4*#ppt_h"/>
                                          </p:val>
                                        </p:tav>
                                        <p:tav tm="100000">
                                          <p:val>
                                            <p:strVal val="#ppt_h"/>
                                          </p:val>
                                        </p:tav>
                                      </p:tavLst>
                                    </p:anim>
                                  </p:childTnLst>
                                </p:cTn>
                              </p:par>
                            </p:childTnLst>
                          </p:cTn>
                        </p:par>
                        <p:par>
                          <p:cTn id="14" fill="hold">
                            <p:stCondLst>
                              <p:cond delay="1730"/>
                            </p:stCondLst>
                            <p:childTnLst>
                              <p:par>
                                <p:cTn id="15" presetID="23" presetClass="entr" presetSubtype="32" fill="hold" grpId="3" nodeType="afterEffect">
                                  <p:stCondLst>
                                    <p:cond delay="0"/>
                                  </p:stCondLst>
                                  <p:iterate>
                                    <p:tmAbs val="0"/>
                                  </p:iterate>
                                  <p:childTnLst>
                                    <p:set>
                                      <p:cBhvr>
                                        <p:cTn id="16" fill="hold"/>
                                        <p:tgtEl>
                                          <p:spTgt spid="266"/>
                                        </p:tgtEl>
                                        <p:attrNameLst>
                                          <p:attrName>style.visibility</p:attrName>
                                        </p:attrNameLst>
                                      </p:cBhvr>
                                      <p:to>
                                        <p:strVal val="visible"/>
                                      </p:to>
                                    </p:set>
                                    <p:anim calcmode="lin" valueType="num">
                                      <p:cBhvr>
                                        <p:cTn id="17" dur="1230" fill="hold"/>
                                        <p:tgtEl>
                                          <p:spTgt spid="266"/>
                                        </p:tgtEl>
                                        <p:attrNameLst>
                                          <p:attrName>ppt_w</p:attrName>
                                        </p:attrNameLst>
                                      </p:cBhvr>
                                      <p:tavLst>
                                        <p:tav tm="0">
                                          <p:val>
                                            <p:strVal val="4*#ppt_w"/>
                                          </p:val>
                                        </p:tav>
                                        <p:tav tm="100000">
                                          <p:val>
                                            <p:strVal val="#ppt_w"/>
                                          </p:val>
                                        </p:tav>
                                      </p:tavLst>
                                    </p:anim>
                                    <p:anim calcmode="lin" valueType="num">
                                      <p:cBhvr>
                                        <p:cTn id="18" dur="1230" fill="hold"/>
                                        <p:tgtEl>
                                          <p:spTgt spid="266"/>
                                        </p:tgtEl>
                                        <p:attrNameLst>
                                          <p:attrName>ppt_h</p:attrName>
                                        </p:attrNameLst>
                                      </p:cBhvr>
                                      <p:tavLst>
                                        <p:tav tm="0">
                                          <p:val>
                                            <p:strVal val="4*#ppt_h"/>
                                          </p:val>
                                        </p:tav>
                                        <p:tav tm="100000">
                                          <p:val>
                                            <p:strVal val="#ppt_h"/>
                                          </p:val>
                                        </p:tav>
                                      </p:tavLst>
                                    </p:anim>
                                  </p:childTnLst>
                                </p:cTn>
                              </p:par>
                            </p:childTnLst>
                          </p:cTn>
                        </p:par>
                        <p:par>
                          <p:cTn id="19" fill="hold">
                            <p:stCondLst>
                              <p:cond delay="2960"/>
                            </p:stCondLst>
                            <p:childTnLst>
                              <p:par>
                                <p:cTn id="20" presetID="23" presetClass="entr" presetSubtype="32" fill="hold" grpId="4" nodeType="afterEffect">
                                  <p:stCondLst>
                                    <p:cond delay="0"/>
                                  </p:stCondLst>
                                  <p:iterate>
                                    <p:tmAbs val="0"/>
                                  </p:iterate>
                                  <p:childTnLst>
                                    <p:set>
                                      <p:cBhvr>
                                        <p:cTn id="21" fill="hold"/>
                                        <p:tgtEl>
                                          <p:spTgt spid="263"/>
                                        </p:tgtEl>
                                        <p:attrNameLst>
                                          <p:attrName>style.visibility</p:attrName>
                                        </p:attrNameLst>
                                      </p:cBhvr>
                                      <p:to>
                                        <p:strVal val="visible"/>
                                      </p:to>
                                    </p:set>
                                    <p:anim calcmode="lin" valueType="num">
                                      <p:cBhvr>
                                        <p:cTn id="22" dur="1230" fill="hold"/>
                                        <p:tgtEl>
                                          <p:spTgt spid="263"/>
                                        </p:tgtEl>
                                        <p:attrNameLst>
                                          <p:attrName>ppt_w</p:attrName>
                                        </p:attrNameLst>
                                      </p:cBhvr>
                                      <p:tavLst>
                                        <p:tav tm="0">
                                          <p:val>
                                            <p:strVal val="4*#ppt_w"/>
                                          </p:val>
                                        </p:tav>
                                        <p:tav tm="100000">
                                          <p:val>
                                            <p:strVal val="#ppt_w"/>
                                          </p:val>
                                        </p:tav>
                                      </p:tavLst>
                                    </p:anim>
                                    <p:anim calcmode="lin" valueType="num">
                                      <p:cBhvr>
                                        <p:cTn id="23" dur="1230" fill="hold"/>
                                        <p:tgtEl>
                                          <p:spTgt spid="263"/>
                                        </p:tgtEl>
                                        <p:attrNameLst>
                                          <p:attrName>ppt_h</p:attrName>
                                        </p:attrNameLst>
                                      </p:cBhvr>
                                      <p:tavLst>
                                        <p:tav tm="0">
                                          <p:val>
                                            <p:strVal val="4*#ppt_h"/>
                                          </p:val>
                                        </p:tav>
                                        <p:tav tm="100000">
                                          <p:val>
                                            <p:strVal val="#ppt_h"/>
                                          </p:val>
                                        </p:tav>
                                      </p:tavLst>
                                    </p:anim>
                                  </p:childTnLst>
                                </p:cTn>
                              </p:par>
                            </p:childTnLst>
                          </p:cTn>
                        </p:par>
                        <p:par>
                          <p:cTn id="24" fill="hold">
                            <p:stCondLst>
                              <p:cond delay="4190"/>
                            </p:stCondLst>
                            <p:childTnLst>
                              <p:par>
                                <p:cTn id="25" presetID="23" presetClass="entr" presetSubtype="32" fill="hold" grpId="5" nodeType="afterEffect">
                                  <p:stCondLst>
                                    <p:cond delay="0"/>
                                  </p:stCondLst>
                                  <p:iterate>
                                    <p:tmAbs val="0"/>
                                  </p:iterate>
                                  <p:childTnLst>
                                    <p:set>
                                      <p:cBhvr>
                                        <p:cTn id="26" fill="hold"/>
                                        <p:tgtEl>
                                          <p:spTgt spid="265"/>
                                        </p:tgtEl>
                                        <p:attrNameLst>
                                          <p:attrName>style.visibility</p:attrName>
                                        </p:attrNameLst>
                                      </p:cBhvr>
                                      <p:to>
                                        <p:strVal val="visible"/>
                                      </p:to>
                                    </p:set>
                                    <p:anim calcmode="lin" valueType="num">
                                      <p:cBhvr>
                                        <p:cTn id="27" dur="1230" fill="hold"/>
                                        <p:tgtEl>
                                          <p:spTgt spid="265"/>
                                        </p:tgtEl>
                                        <p:attrNameLst>
                                          <p:attrName>ppt_w</p:attrName>
                                        </p:attrNameLst>
                                      </p:cBhvr>
                                      <p:tavLst>
                                        <p:tav tm="0">
                                          <p:val>
                                            <p:strVal val="4*#ppt_w"/>
                                          </p:val>
                                        </p:tav>
                                        <p:tav tm="100000">
                                          <p:val>
                                            <p:strVal val="#ppt_w"/>
                                          </p:val>
                                        </p:tav>
                                      </p:tavLst>
                                    </p:anim>
                                    <p:anim calcmode="lin" valueType="num">
                                      <p:cBhvr>
                                        <p:cTn id="28" dur="1230" fill="hold"/>
                                        <p:tgtEl>
                                          <p:spTgt spid="26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 grpId="4" animBg="1" advAuto="0"/>
      <p:bldP spid="264" grpId="2" animBg="1" advAuto="0"/>
      <p:bldP spid="265" grpId="5" animBg="1" advAuto="0"/>
      <p:bldP spid="266" grpId="3" animBg="1" advAuto="0"/>
      <p:bldP spid="269" grpId="1" animBg="1"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5"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276"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277"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278" name="Shape 278"/>
          <p:cNvSpPr>
            <a:spLocks noGrp="1"/>
          </p:cNvSpPr>
          <p:nvPr>
            <p:ph type="body" sz="quarter" idx="1"/>
          </p:nvPr>
        </p:nvSpPr>
        <p:spPr>
          <a:xfrm>
            <a:off x="395536" y="1268759"/>
            <a:ext cx="8229601" cy="1008113"/>
          </a:xfrm>
          <a:prstGeom prst="rect">
            <a:avLst/>
          </a:prstGeom>
        </p:spPr>
        <p:txBody>
          <a:bodyPr/>
          <a:lstStyle/>
          <a:p>
            <a:pPr marL="0" indent="0" algn="ctr" defTabSz="905255">
              <a:spcBef>
                <a:spcPts val="800"/>
              </a:spcBef>
              <a:buSzTx/>
              <a:buNone/>
              <a:defRPr sz="3564" b="1"/>
            </a:pPr>
            <a:r>
              <a:t>ACHTUNG!!! </a:t>
            </a:r>
            <a:r>
              <a:rPr sz="1584" b="0"/>
              <a:t>Auch die </a:t>
            </a:r>
            <a:r>
              <a:rPr sz="1979"/>
              <a:t>eigenen Läufer-Positionen </a:t>
            </a:r>
            <a:r>
              <a:rPr sz="1584" b="0"/>
              <a:t>haben jetzt das </a:t>
            </a:r>
            <a:r>
              <a:rPr sz="1979"/>
              <a:t>2:0</a:t>
            </a:r>
            <a:r>
              <a:rPr sz="1584"/>
              <a:t> </a:t>
            </a:r>
            <a:r>
              <a:rPr sz="1584" b="0"/>
              <a:t>erreicht und auch von diesen Positionen wird jetzt NICHTS MEHR GESPONSERT !!!</a:t>
            </a:r>
          </a:p>
        </p:txBody>
      </p:sp>
      <p:sp>
        <p:nvSpPr>
          <p:cNvPr id="279" name="Shape 279"/>
          <p:cNvSpPr>
            <a:spLocks noGrp="1"/>
          </p:cNvSpPr>
          <p:nvPr>
            <p:ph type="title"/>
          </p:nvPr>
        </p:nvSpPr>
        <p:spPr>
          <a:prstGeom prst="rect">
            <a:avLst/>
          </a:prstGeom>
        </p:spPr>
        <p:txBody>
          <a:bodyPr/>
          <a:lstStyle/>
          <a:p>
            <a:r>
              <a:t>Die ersten Partner</a:t>
            </a:r>
          </a:p>
        </p:txBody>
      </p:sp>
      <p:pic>
        <p:nvPicPr>
          <p:cNvPr id="280" name="image8.jpg" descr="2zu0.jpg"/>
          <p:cNvPicPr>
            <a:picLocks noChangeAspect="1"/>
          </p:cNvPicPr>
          <p:nvPr/>
        </p:nvPicPr>
        <p:blipFill>
          <a:blip r:embed="rId5">
            <a:extLst/>
          </a:blip>
          <a:stretch>
            <a:fillRect/>
          </a:stretch>
        </p:blipFill>
        <p:spPr>
          <a:xfrm>
            <a:off x="1475655" y="2852935"/>
            <a:ext cx="3975810" cy="1944217"/>
          </a:xfrm>
          <a:prstGeom prst="rect">
            <a:avLst/>
          </a:prstGeom>
          <a:ln w="12700">
            <a:miter lim="400000"/>
          </a:ln>
        </p:spPr>
      </p:pic>
      <p:sp>
        <p:nvSpPr>
          <p:cNvPr id="281" name="Shape 281"/>
          <p:cNvSpPr/>
          <p:nvPr/>
        </p:nvSpPr>
        <p:spPr>
          <a:xfrm>
            <a:off x="6300192" y="2996951"/>
            <a:ext cx="1368153" cy="1512170"/>
          </a:xfrm>
          <a:custGeom>
            <a:avLst/>
            <a:gdLst/>
            <a:ahLst/>
            <a:cxnLst>
              <a:cxn ang="0">
                <a:pos x="wd2" y="hd2"/>
              </a:cxn>
              <a:cxn ang="5400000">
                <a:pos x="wd2" y="hd2"/>
              </a:cxn>
              <a:cxn ang="10800000">
                <a:pos x="wd2" y="hd2"/>
              </a:cxn>
              <a:cxn ang="16200000">
                <a:pos x="wd2" y="hd2"/>
              </a:cxn>
            </a:cxnLst>
            <a:rect l="0" t="0" r="r" b="b"/>
            <a:pathLst>
              <a:path w="21038" h="21263" extrusionOk="0">
                <a:moveTo>
                  <a:pt x="0" y="10632"/>
                </a:moveTo>
                <a:cubicBezTo>
                  <a:pt x="0" y="4760"/>
                  <a:pt x="4710" y="0"/>
                  <a:pt x="10519" y="0"/>
                </a:cubicBezTo>
                <a:cubicBezTo>
                  <a:pt x="16328" y="0"/>
                  <a:pt x="21038" y="4760"/>
                  <a:pt x="21038" y="10632"/>
                </a:cubicBezTo>
                <a:cubicBezTo>
                  <a:pt x="21038" y="16504"/>
                  <a:pt x="16328" y="21264"/>
                  <a:pt x="10519" y="21264"/>
                </a:cubicBezTo>
                <a:cubicBezTo>
                  <a:pt x="4710" y="21264"/>
                  <a:pt x="0" y="16504"/>
                  <a:pt x="0" y="10632"/>
                </a:cubicBezTo>
                <a:close/>
                <a:moveTo>
                  <a:pt x="17683" y="17338"/>
                </a:moveTo>
                <a:lnTo>
                  <a:pt x="17683" y="17338"/>
                </a:lnTo>
                <a:cubicBezTo>
                  <a:pt x="21319" y="13308"/>
                  <a:pt x="21059" y="7039"/>
                  <a:pt x="17103" y="3335"/>
                </a:cubicBezTo>
                <a:cubicBezTo>
                  <a:pt x="13360" y="-168"/>
                  <a:pt x="7600" y="-146"/>
                  <a:pt x="3883" y="3385"/>
                </a:cubicBezTo>
                <a:close/>
                <a:moveTo>
                  <a:pt x="3355" y="3926"/>
                </a:moveTo>
                <a:lnTo>
                  <a:pt x="3355" y="3926"/>
                </a:lnTo>
                <a:cubicBezTo>
                  <a:pt x="-281" y="7956"/>
                  <a:pt x="-21" y="14225"/>
                  <a:pt x="3935" y="17929"/>
                </a:cubicBezTo>
                <a:cubicBezTo>
                  <a:pt x="7678" y="21432"/>
                  <a:pt x="13438" y="21410"/>
                  <a:pt x="17155" y="17879"/>
                </a:cubicBezTo>
                <a:close/>
              </a:path>
            </a:pathLst>
          </a:custGeom>
          <a:solidFill>
            <a:srgbClr val="D9D9D9"/>
          </a:solidFill>
          <a:ln w="25400">
            <a:solidFill>
              <a:srgbClr val="FF0000"/>
            </a:solidFill>
          </a:ln>
        </p:spPr>
        <p:txBody>
          <a:bodyPr lIns="45719" rIns="45719" anchor="ctr"/>
          <a:lstStyle/>
          <a:p>
            <a:pPr algn="ctr"/>
            <a:endParaRPr/>
          </a:p>
        </p:txBody>
      </p:sp>
      <p:pic>
        <p:nvPicPr>
          <p:cNvPr id="282" name="image13.jpeg" descr="Partner 3 und 4.jpg"/>
          <p:cNvPicPr>
            <a:picLocks noChangeAspect="1"/>
          </p:cNvPicPr>
          <p:nvPr/>
        </p:nvPicPr>
        <p:blipFill>
          <a:blip r:embed="rId6">
            <a:extLst/>
          </a:blip>
          <a:stretch>
            <a:fillRect/>
          </a:stretch>
        </p:blipFill>
        <p:spPr>
          <a:xfrm>
            <a:off x="467543" y="2327672"/>
            <a:ext cx="8343235" cy="3528393"/>
          </a:xfrm>
          <a:prstGeom prst="rect">
            <a:avLst/>
          </a:prstGeom>
          <a:ln w="12700">
            <a:miter lim="400000"/>
          </a:ln>
        </p:spPr>
      </p:pic>
      <p:sp>
        <p:nvSpPr>
          <p:cNvPr id="283" name="Shape 283"/>
          <p:cNvSpPr/>
          <p:nvPr/>
        </p:nvSpPr>
        <p:spPr>
          <a:xfrm>
            <a:off x="4351128" y="2299070"/>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pic>
        <p:nvPicPr>
          <p:cNvPr id="284" name="image8.jpg" descr="2zu0.jpg"/>
          <p:cNvPicPr>
            <a:picLocks noChangeAspect="1"/>
          </p:cNvPicPr>
          <p:nvPr/>
        </p:nvPicPr>
        <p:blipFill>
          <a:blip r:embed="rId5">
            <a:extLst/>
          </a:blip>
          <a:stretch>
            <a:fillRect/>
          </a:stretch>
        </p:blipFill>
        <p:spPr>
          <a:xfrm>
            <a:off x="5004048" y="2348880"/>
            <a:ext cx="848061" cy="414712"/>
          </a:xfrm>
          <a:prstGeom prst="rect">
            <a:avLst/>
          </a:prstGeom>
          <a:ln w="12700">
            <a:miter lim="400000"/>
          </a:ln>
        </p:spPr>
      </p:pic>
      <p:sp>
        <p:nvSpPr>
          <p:cNvPr id="285" name="Shape 285"/>
          <p:cNvSpPr/>
          <p:nvPr/>
        </p:nvSpPr>
        <p:spPr>
          <a:xfrm>
            <a:off x="1248887" y="3708363"/>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286" name="Shape 286"/>
          <p:cNvSpPr/>
          <p:nvPr/>
        </p:nvSpPr>
        <p:spPr>
          <a:xfrm>
            <a:off x="7421688" y="3753036"/>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pic>
        <p:nvPicPr>
          <p:cNvPr id="287" name="image8.jpg" descr="2zu0.jpg"/>
          <p:cNvPicPr>
            <a:picLocks noChangeAspect="1"/>
          </p:cNvPicPr>
          <p:nvPr/>
        </p:nvPicPr>
        <p:blipFill>
          <a:blip r:embed="rId5">
            <a:extLst/>
          </a:blip>
          <a:stretch>
            <a:fillRect/>
          </a:stretch>
        </p:blipFill>
        <p:spPr>
          <a:xfrm>
            <a:off x="7956376" y="3789040"/>
            <a:ext cx="848061" cy="414712"/>
          </a:xfrm>
          <a:prstGeom prst="rect">
            <a:avLst/>
          </a:prstGeom>
          <a:ln w="12700">
            <a:miter lim="400000"/>
          </a:ln>
        </p:spPr>
      </p:pic>
      <p:pic>
        <p:nvPicPr>
          <p:cNvPr id="288" name="image8.jpg" descr="2zu0.jpg"/>
          <p:cNvPicPr>
            <a:picLocks noChangeAspect="1"/>
          </p:cNvPicPr>
          <p:nvPr/>
        </p:nvPicPr>
        <p:blipFill>
          <a:blip r:embed="rId5">
            <a:extLst/>
          </a:blip>
          <a:stretch>
            <a:fillRect/>
          </a:stretch>
        </p:blipFill>
        <p:spPr>
          <a:xfrm>
            <a:off x="1835696" y="3789040"/>
            <a:ext cx="848061" cy="414712"/>
          </a:xfrm>
          <a:prstGeom prst="rect">
            <a:avLst/>
          </a:prstGeom>
          <a:ln w="12700">
            <a:miter lim="400000"/>
          </a:ln>
        </p:spPr>
      </p:pic>
      <p:sp>
        <p:nvSpPr>
          <p:cNvPr id="289" name="Shape 289"/>
          <p:cNvSpPr/>
          <p:nvPr/>
        </p:nvSpPr>
        <p:spPr>
          <a:xfrm>
            <a:off x="5364088" y="3753036"/>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290" name="Shape 290"/>
          <p:cNvSpPr/>
          <p:nvPr/>
        </p:nvSpPr>
        <p:spPr>
          <a:xfrm>
            <a:off x="3306488" y="3753036"/>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pic>
        <p:nvPicPr>
          <p:cNvPr id="291" name="image8.jpg" descr="2zu0.jpg"/>
          <p:cNvPicPr>
            <a:picLocks noChangeAspect="1"/>
          </p:cNvPicPr>
          <p:nvPr/>
        </p:nvPicPr>
        <p:blipFill>
          <a:blip r:embed="rId5">
            <a:extLst/>
          </a:blip>
          <a:stretch>
            <a:fillRect/>
          </a:stretch>
        </p:blipFill>
        <p:spPr>
          <a:xfrm>
            <a:off x="5940152" y="3789040"/>
            <a:ext cx="848061" cy="414712"/>
          </a:xfrm>
          <a:prstGeom prst="rect">
            <a:avLst/>
          </a:prstGeom>
          <a:ln w="12700">
            <a:miter lim="400000"/>
          </a:ln>
        </p:spPr>
      </p:pic>
      <p:pic>
        <p:nvPicPr>
          <p:cNvPr id="292" name="image8.jpg" descr="2zu0.jpg"/>
          <p:cNvPicPr>
            <a:picLocks noChangeAspect="1"/>
          </p:cNvPicPr>
          <p:nvPr/>
        </p:nvPicPr>
        <p:blipFill>
          <a:blip r:embed="rId5">
            <a:extLst/>
          </a:blip>
          <a:stretch>
            <a:fillRect/>
          </a:stretch>
        </p:blipFill>
        <p:spPr>
          <a:xfrm>
            <a:off x="3923927" y="3789040"/>
            <a:ext cx="848061" cy="414712"/>
          </a:xfrm>
          <a:prstGeom prst="rect">
            <a:avLst/>
          </a:prstGeom>
          <a:ln w="12700">
            <a:miter lim="400000"/>
          </a:ln>
        </p:spPr>
      </p:pic>
      <p:sp>
        <p:nvSpPr>
          <p:cNvPr id="293" name="Shape 293"/>
          <p:cNvSpPr/>
          <p:nvPr/>
        </p:nvSpPr>
        <p:spPr>
          <a:xfrm>
            <a:off x="2360486" y="2996951"/>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294" name="Shape 294"/>
          <p:cNvSpPr/>
          <p:nvPr/>
        </p:nvSpPr>
        <p:spPr>
          <a:xfrm>
            <a:off x="6444207" y="2996951"/>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pic>
        <p:nvPicPr>
          <p:cNvPr id="295" name="image8.jpg" descr="2zu0.jpg"/>
          <p:cNvPicPr>
            <a:picLocks noChangeAspect="1"/>
          </p:cNvPicPr>
          <p:nvPr/>
        </p:nvPicPr>
        <p:blipFill>
          <a:blip r:embed="rId5">
            <a:extLst/>
          </a:blip>
          <a:stretch>
            <a:fillRect/>
          </a:stretch>
        </p:blipFill>
        <p:spPr>
          <a:xfrm>
            <a:off x="7020272" y="3068959"/>
            <a:ext cx="848061" cy="414712"/>
          </a:xfrm>
          <a:prstGeom prst="rect">
            <a:avLst/>
          </a:prstGeom>
          <a:ln w="12700">
            <a:miter lim="400000"/>
          </a:ln>
        </p:spPr>
      </p:pic>
      <p:pic>
        <p:nvPicPr>
          <p:cNvPr id="296" name="image8.jpg" descr="2zu0.jpg"/>
          <p:cNvPicPr>
            <a:picLocks noChangeAspect="1"/>
          </p:cNvPicPr>
          <p:nvPr/>
        </p:nvPicPr>
        <p:blipFill>
          <a:blip r:embed="rId5">
            <a:extLst/>
          </a:blip>
          <a:stretch>
            <a:fillRect/>
          </a:stretch>
        </p:blipFill>
        <p:spPr>
          <a:xfrm>
            <a:off x="2915816" y="3068959"/>
            <a:ext cx="848060" cy="414712"/>
          </a:xfrm>
          <a:prstGeom prst="rect">
            <a:avLst/>
          </a:prstGeom>
          <a:ln w="12700">
            <a:miter lim="400000"/>
          </a:ln>
        </p:spPr>
      </p:pic>
      <p:pic>
        <p:nvPicPr>
          <p:cNvPr id="297" name="image14.png" descr="leere Läufer.png"/>
          <p:cNvPicPr>
            <a:picLocks noChangeAspect="1"/>
          </p:cNvPicPr>
          <p:nvPr/>
        </p:nvPicPr>
        <p:blipFill>
          <a:blip r:embed="rId7">
            <a:extLst/>
          </a:blip>
          <a:stretch>
            <a:fillRect/>
          </a:stretch>
        </p:blipFill>
        <p:spPr>
          <a:xfrm>
            <a:off x="2699791" y="5085184"/>
            <a:ext cx="823511" cy="595962"/>
          </a:xfrm>
          <a:prstGeom prst="rect">
            <a:avLst/>
          </a:prstGeom>
          <a:ln w="12700">
            <a:miter lim="400000"/>
          </a:ln>
        </p:spPr>
      </p:pic>
      <p:pic>
        <p:nvPicPr>
          <p:cNvPr id="298" name="image14.png" descr="leere Läufer.png"/>
          <p:cNvPicPr>
            <a:picLocks noChangeAspect="1"/>
          </p:cNvPicPr>
          <p:nvPr/>
        </p:nvPicPr>
        <p:blipFill>
          <a:blip r:embed="rId7">
            <a:extLst/>
          </a:blip>
          <a:stretch>
            <a:fillRect/>
          </a:stretch>
        </p:blipFill>
        <p:spPr>
          <a:xfrm>
            <a:off x="3707903" y="5085184"/>
            <a:ext cx="823511" cy="595962"/>
          </a:xfrm>
          <a:prstGeom prst="rect">
            <a:avLst/>
          </a:prstGeom>
          <a:ln w="12700">
            <a:miter lim="400000"/>
          </a:ln>
        </p:spPr>
      </p:pic>
      <p:pic>
        <p:nvPicPr>
          <p:cNvPr id="299" name="image14.png" descr="leere Läufer.png"/>
          <p:cNvPicPr>
            <a:picLocks noChangeAspect="1"/>
          </p:cNvPicPr>
          <p:nvPr/>
        </p:nvPicPr>
        <p:blipFill>
          <a:blip r:embed="rId7">
            <a:extLst/>
          </a:blip>
          <a:stretch>
            <a:fillRect/>
          </a:stretch>
        </p:blipFill>
        <p:spPr>
          <a:xfrm>
            <a:off x="4716016" y="5085184"/>
            <a:ext cx="823511" cy="595962"/>
          </a:xfrm>
          <a:prstGeom prst="rect">
            <a:avLst/>
          </a:prstGeom>
          <a:ln w="12700">
            <a:miter lim="400000"/>
          </a:ln>
        </p:spPr>
      </p:pic>
      <p:pic>
        <p:nvPicPr>
          <p:cNvPr id="300" name="image14.png" descr="leere Läufer.png"/>
          <p:cNvPicPr>
            <a:picLocks noChangeAspect="1"/>
          </p:cNvPicPr>
          <p:nvPr/>
        </p:nvPicPr>
        <p:blipFill>
          <a:blip r:embed="rId7">
            <a:extLst/>
          </a:blip>
          <a:stretch>
            <a:fillRect/>
          </a:stretch>
        </p:blipFill>
        <p:spPr>
          <a:xfrm>
            <a:off x="5724128" y="5085184"/>
            <a:ext cx="823511" cy="59596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278">
                                            <p:bg/>
                                          </p:spTgt>
                                        </p:tgtEl>
                                        <p:attrNameLst>
                                          <p:attrName>style.visibility</p:attrName>
                                        </p:attrNameLst>
                                      </p:cBhvr>
                                      <p:to>
                                        <p:strVal val="visible"/>
                                      </p:to>
                                    </p:set>
                                    <p:anim calcmode="lin" valueType="num">
                                      <p:cBhvr>
                                        <p:cTn id="7" dur="2000" fill="hold"/>
                                        <p:tgtEl>
                                          <p:spTgt spid="278">
                                            <p:bg/>
                                          </p:spTgt>
                                        </p:tgtEl>
                                        <p:attrNameLst>
                                          <p:attrName>ppt_x</p:attrName>
                                        </p:attrNameLst>
                                      </p:cBhvr>
                                      <p:tavLst>
                                        <p:tav tm="0">
                                          <p:val>
                                            <p:strVal val="#ppt_x"/>
                                          </p:val>
                                        </p:tav>
                                        <p:tav tm="100000">
                                          <p:val>
                                            <p:strVal val="#ppt_x"/>
                                          </p:val>
                                        </p:tav>
                                      </p:tavLst>
                                    </p:anim>
                                    <p:anim calcmode="lin" valueType="num">
                                      <p:cBhvr>
                                        <p:cTn id="8" dur="2000" fill="hold"/>
                                        <p:tgtEl>
                                          <p:spTgt spid="278">
                                            <p:bg/>
                                          </p:spTgt>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iterate>
                                    <p:tmAbs val="0"/>
                                  </p:iterate>
                                  <p:childTnLst>
                                    <p:set>
                                      <p:cBhvr>
                                        <p:cTn id="10" fill="hold"/>
                                        <p:tgtEl>
                                          <p:spTgt spid="278">
                                            <p:txEl>
                                              <p:pRg st="0" end="0"/>
                                            </p:txEl>
                                          </p:spTgt>
                                        </p:tgtEl>
                                        <p:attrNameLst>
                                          <p:attrName>style.visibility</p:attrName>
                                        </p:attrNameLst>
                                      </p:cBhvr>
                                      <p:to>
                                        <p:strVal val="visible"/>
                                      </p:to>
                                    </p:set>
                                    <p:anim calcmode="lin" valueType="num">
                                      <p:cBhvr>
                                        <p:cTn id="11" dur="2000" fill="hold"/>
                                        <p:tgtEl>
                                          <p:spTgt spid="278">
                                            <p:txEl>
                                              <p:pRg st="0" end="0"/>
                                            </p:txEl>
                                          </p:spTgt>
                                        </p:tgtEl>
                                        <p:attrNameLst>
                                          <p:attrName>ppt_x</p:attrName>
                                        </p:attrNameLst>
                                      </p:cBhvr>
                                      <p:tavLst>
                                        <p:tav tm="0">
                                          <p:val>
                                            <p:strVal val="#ppt_x"/>
                                          </p:val>
                                        </p:tav>
                                        <p:tav tm="100000">
                                          <p:val>
                                            <p:strVal val="#ppt_x"/>
                                          </p:val>
                                        </p:tav>
                                      </p:tavLst>
                                    </p:anim>
                                    <p:anim calcmode="lin" valueType="num">
                                      <p:cBhvr>
                                        <p:cTn id="12" dur="2000" fill="hold"/>
                                        <p:tgtEl>
                                          <p:spTgt spid="278">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3" presetClass="entr" presetSubtype="10" fill="hold" grpId="2" nodeType="afterEffect">
                                  <p:stCondLst>
                                    <p:cond delay="0"/>
                                  </p:stCondLst>
                                  <p:iterate>
                                    <p:tmAbs val="0"/>
                                  </p:iterate>
                                  <p:childTnLst>
                                    <p:set>
                                      <p:cBhvr>
                                        <p:cTn id="15" fill="hold"/>
                                        <p:tgtEl>
                                          <p:spTgt spid="280"/>
                                        </p:tgtEl>
                                        <p:attrNameLst>
                                          <p:attrName>style.visibility</p:attrName>
                                        </p:attrNameLst>
                                      </p:cBhvr>
                                      <p:to>
                                        <p:strVal val="visible"/>
                                      </p:to>
                                    </p:set>
                                    <p:animEffect transition="in" filter="blinds(horizontal)">
                                      <p:cBhvr>
                                        <p:cTn id="16" dur="2000"/>
                                        <p:tgtEl>
                                          <p:spTgt spid="280"/>
                                        </p:tgtEl>
                                      </p:cBhvr>
                                    </p:animEffect>
                                  </p:childTnLst>
                                </p:cTn>
                              </p:par>
                            </p:childTnLst>
                          </p:cTn>
                        </p:par>
                        <p:par>
                          <p:cTn id="17" fill="hold">
                            <p:stCondLst>
                              <p:cond delay="4000"/>
                            </p:stCondLst>
                            <p:childTnLst>
                              <p:par>
                                <p:cTn id="18" presetID="3" presetClass="entr" presetSubtype="10" fill="hold" grpId="3" nodeType="afterEffect">
                                  <p:stCondLst>
                                    <p:cond delay="0"/>
                                  </p:stCondLst>
                                  <p:iterate>
                                    <p:tmAbs val="0"/>
                                  </p:iterate>
                                  <p:childTnLst>
                                    <p:set>
                                      <p:cBhvr>
                                        <p:cTn id="19" fill="hold"/>
                                        <p:tgtEl>
                                          <p:spTgt spid="281"/>
                                        </p:tgtEl>
                                        <p:attrNameLst>
                                          <p:attrName>style.visibility</p:attrName>
                                        </p:attrNameLst>
                                      </p:cBhvr>
                                      <p:to>
                                        <p:strVal val="visible"/>
                                      </p:to>
                                    </p:set>
                                    <p:animEffect transition="in" filter="blinds(horizontal)">
                                      <p:cBhvr>
                                        <p:cTn id="20" dur="2000"/>
                                        <p:tgtEl>
                                          <p:spTgt spid="281"/>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4" nodeType="clickEffect">
                                  <p:stCondLst>
                                    <p:cond delay="0"/>
                                  </p:stCondLst>
                                  <p:iterate>
                                    <p:tmAbs val="0"/>
                                  </p:iterate>
                                  <p:childTnLst>
                                    <p:set>
                                      <p:cBhvr>
                                        <p:cTn id="24" fill="hold"/>
                                        <p:tgtEl>
                                          <p:spTgt spid="282"/>
                                        </p:tgtEl>
                                        <p:attrNameLst>
                                          <p:attrName>style.visibility</p:attrName>
                                        </p:attrNameLst>
                                      </p:cBhvr>
                                      <p:to>
                                        <p:strVal val="visible"/>
                                      </p:to>
                                    </p:set>
                                    <p:animEffect transition="in" filter="blinds(horizontal)">
                                      <p:cBhvr>
                                        <p:cTn id="25" dur="500"/>
                                        <p:tgtEl>
                                          <p:spTgt spid="282"/>
                                        </p:tgtEl>
                                      </p:cBhvr>
                                    </p:animEffect>
                                  </p:childTnLst>
                                </p:cTn>
                              </p:par>
                            </p:childTnLst>
                          </p:cTn>
                        </p:par>
                        <p:par>
                          <p:cTn id="26" fill="hold">
                            <p:stCondLst>
                              <p:cond delay="500"/>
                            </p:stCondLst>
                            <p:childTnLst>
                              <p:par>
                                <p:cTn id="27" presetID="23" presetClass="entr" presetSubtype="32" fill="hold" grpId="5" nodeType="afterEffect">
                                  <p:stCondLst>
                                    <p:cond delay="0"/>
                                  </p:stCondLst>
                                  <p:iterate>
                                    <p:tmAbs val="0"/>
                                  </p:iterate>
                                  <p:childTnLst>
                                    <p:set>
                                      <p:cBhvr>
                                        <p:cTn id="28" fill="hold"/>
                                        <p:tgtEl>
                                          <p:spTgt spid="283"/>
                                        </p:tgtEl>
                                        <p:attrNameLst>
                                          <p:attrName>style.visibility</p:attrName>
                                        </p:attrNameLst>
                                      </p:cBhvr>
                                      <p:to>
                                        <p:strVal val="visible"/>
                                      </p:to>
                                    </p:set>
                                    <p:anim calcmode="lin" valueType="num">
                                      <p:cBhvr>
                                        <p:cTn id="29" dur="1230" fill="hold"/>
                                        <p:tgtEl>
                                          <p:spTgt spid="283"/>
                                        </p:tgtEl>
                                        <p:attrNameLst>
                                          <p:attrName>ppt_w</p:attrName>
                                        </p:attrNameLst>
                                      </p:cBhvr>
                                      <p:tavLst>
                                        <p:tav tm="0">
                                          <p:val>
                                            <p:strVal val="4*#ppt_w"/>
                                          </p:val>
                                        </p:tav>
                                        <p:tav tm="100000">
                                          <p:val>
                                            <p:strVal val="#ppt_w"/>
                                          </p:val>
                                        </p:tav>
                                      </p:tavLst>
                                    </p:anim>
                                    <p:anim calcmode="lin" valueType="num">
                                      <p:cBhvr>
                                        <p:cTn id="30" dur="1230" fill="hold"/>
                                        <p:tgtEl>
                                          <p:spTgt spid="283"/>
                                        </p:tgtEl>
                                        <p:attrNameLst>
                                          <p:attrName>ppt_h</p:attrName>
                                        </p:attrNameLst>
                                      </p:cBhvr>
                                      <p:tavLst>
                                        <p:tav tm="0">
                                          <p:val>
                                            <p:strVal val="4*#ppt_h"/>
                                          </p:val>
                                        </p:tav>
                                        <p:tav tm="100000">
                                          <p:val>
                                            <p:strVal val="#ppt_h"/>
                                          </p:val>
                                        </p:tav>
                                      </p:tavLst>
                                    </p:anim>
                                  </p:childTnLst>
                                </p:cTn>
                              </p:par>
                            </p:childTnLst>
                          </p:cTn>
                        </p:par>
                        <p:par>
                          <p:cTn id="31" fill="hold">
                            <p:stCondLst>
                              <p:cond delay="1730"/>
                            </p:stCondLst>
                            <p:childTnLst>
                              <p:par>
                                <p:cTn id="32" presetID="23" presetClass="entr" presetSubtype="32" fill="hold" grpId="6" nodeType="afterEffect">
                                  <p:stCondLst>
                                    <p:cond delay="0"/>
                                  </p:stCondLst>
                                  <p:iterate>
                                    <p:tmAbs val="0"/>
                                  </p:iterate>
                                  <p:childTnLst>
                                    <p:set>
                                      <p:cBhvr>
                                        <p:cTn id="33" fill="hold"/>
                                        <p:tgtEl>
                                          <p:spTgt spid="284"/>
                                        </p:tgtEl>
                                        <p:attrNameLst>
                                          <p:attrName>style.visibility</p:attrName>
                                        </p:attrNameLst>
                                      </p:cBhvr>
                                      <p:to>
                                        <p:strVal val="visible"/>
                                      </p:to>
                                    </p:set>
                                    <p:anim calcmode="lin" valueType="num">
                                      <p:cBhvr>
                                        <p:cTn id="34" dur="1230" fill="hold"/>
                                        <p:tgtEl>
                                          <p:spTgt spid="284"/>
                                        </p:tgtEl>
                                        <p:attrNameLst>
                                          <p:attrName>ppt_w</p:attrName>
                                        </p:attrNameLst>
                                      </p:cBhvr>
                                      <p:tavLst>
                                        <p:tav tm="0">
                                          <p:val>
                                            <p:strVal val="4*#ppt_w"/>
                                          </p:val>
                                        </p:tav>
                                        <p:tav tm="100000">
                                          <p:val>
                                            <p:strVal val="#ppt_w"/>
                                          </p:val>
                                        </p:tav>
                                      </p:tavLst>
                                    </p:anim>
                                    <p:anim calcmode="lin" valueType="num">
                                      <p:cBhvr>
                                        <p:cTn id="35" dur="1230" fill="hold"/>
                                        <p:tgtEl>
                                          <p:spTgt spid="284"/>
                                        </p:tgtEl>
                                        <p:attrNameLst>
                                          <p:attrName>ppt_h</p:attrName>
                                        </p:attrNameLst>
                                      </p:cBhvr>
                                      <p:tavLst>
                                        <p:tav tm="0">
                                          <p:val>
                                            <p:strVal val="4*#ppt_h"/>
                                          </p:val>
                                        </p:tav>
                                        <p:tav tm="100000">
                                          <p:val>
                                            <p:strVal val="#ppt_h"/>
                                          </p:val>
                                        </p:tav>
                                      </p:tavLst>
                                    </p:anim>
                                  </p:childTnLst>
                                </p:cTn>
                              </p:par>
                            </p:childTnLst>
                          </p:cTn>
                        </p:par>
                        <p:par>
                          <p:cTn id="36" fill="hold">
                            <p:stCondLst>
                              <p:cond delay="2960"/>
                            </p:stCondLst>
                            <p:childTnLst>
                              <p:par>
                                <p:cTn id="37" presetID="23" presetClass="entr" presetSubtype="32" fill="hold" grpId="7" nodeType="afterEffect">
                                  <p:stCondLst>
                                    <p:cond delay="0"/>
                                  </p:stCondLst>
                                  <p:iterate>
                                    <p:tmAbs val="0"/>
                                  </p:iterate>
                                  <p:childTnLst>
                                    <p:set>
                                      <p:cBhvr>
                                        <p:cTn id="38" fill="hold"/>
                                        <p:tgtEl>
                                          <p:spTgt spid="285"/>
                                        </p:tgtEl>
                                        <p:attrNameLst>
                                          <p:attrName>style.visibility</p:attrName>
                                        </p:attrNameLst>
                                      </p:cBhvr>
                                      <p:to>
                                        <p:strVal val="visible"/>
                                      </p:to>
                                    </p:set>
                                    <p:anim calcmode="lin" valueType="num">
                                      <p:cBhvr>
                                        <p:cTn id="39" dur="1230" fill="hold"/>
                                        <p:tgtEl>
                                          <p:spTgt spid="285"/>
                                        </p:tgtEl>
                                        <p:attrNameLst>
                                          <p:attrName>ppt_w</p:attrName>
                                        </p:attrNameLst>
                                      </p:cBhvr>
                                      <p:tavLst>
                                        <p:tav tm="0">
                                          <p:val>
                                            <p:strVal val="4*#ppt_w"/>
                                          </p:val>
                                        </p:tav>
                                        <p:tav tm="100000">
                                          <p:val>
                                            <p:strVal val="#ppt_w"/>
                                          </p:val>
                                        </p:tav>
                                      </p:tavLst>
                                    </p:anim>
                                    <p:anim calcmode="lin" valueType="num">
                                      <p:cBhvr>
                                        <p:cTn id="40" dur="1230" fill="hold"/>
                                        <p:tgtEl>
                                          <p:spTgt spid="285"/>
                                        </p:tgtEl>
                                        <p:attrNameLst>
                                          <p:attrName>ppt_h</p:attrName>
                                        </p:attrNameLst>
                                      </p:cBhvr>
                                      <p:tavLst>
                                        <p:tav tm="0">
                                          <p:val>
                                            <p:strVal val="4*#ppt_h"/>
                                          </p:val>
                                        </p:tav>
                                        <p:tav tm="100000">
                                          <p:val>
                                            <p:strVal val="#ppt_h"/>
                                          </p:val>
                                        </p:tav>
                                      </p:tavLst>
                                    </p:anim>
                                  </p:childTnLst>
                                </p:cTn>
                              </p:par>
                            </p:childTnLst>
                          </p:cTn>
                        </p:par>
                        <p:par>
                          <p:cTn id="41" fill="hold">
                            <p:stCondLst>
                              <p:cond delay="4190"/>
                            </p:stCondLst>
                            <p:childTnLst>
                              <p:par>
                                <p:cTn id="42" presetID="23" presetClass="entr" presetSubtype="32" fill="hold" grpId="8" nodeType="afterEffect">
                                  <p:stCondLst>
                                    <p:cond delay="0"/>
                                  </p:stCondLst>
                                  <p:iterate>
                                    <p:tmAbs val="0"/>
                                  </p:iterate>
                                  <p:childTnLst>
                                    <p:set>
                                      <p:cBhvr>
                                        <p:cTn id="43" fill="hold"/>
                                        <p:tgtEl>
                                          <p:spTgt spid="286"/>
                                        </p:tgtEl>
                                        <p:attrNameLst>
                                          <p:attrName>style.visibility</p:attrName>
                                        </p:attrNameLst>
                                      </p:cBhvr>
                                      <p:to>
                                        <p:strVal val="visible"/>
                                      </p:to>
                                    </p:set>
                                    <p:anim calcmode="lin" valueType="num">
                                      <p:cBhvr>
                                        <p:cTn id="44" dur="1230" fill="hold"/>
                                        <p:tgtEl>
                                          <p:spTgt spid="286"/>
                                        </p:tgtEl>
                                        <p:attrNameLst>
                                          <p:attrName>ppt_w</p:attrName>
                                        </p:attrNameLst>
                                      </p:cBhvr>
                                      <p:tavLst>
                                        <p:tav tm="0">
                                          <p:val>
                                            <p:strVal val="4*#ppt_w"/>
                                          </p:val>
                                        </p:tav>
                                        <p:tav tm="100000">
                                          <p:val>
                                            <p:strVal val="#ppt_w"/>
                                          </p:val>
                                        </p:tav>
                                      </p:tavLst>
                                    </p:anim>
                                    <p:anim calcmode="lin" valueType="num">
                                      <p:cBhvr>
                                        <p:cTn id="45" dur="1230" fill="hold"/>
                                        <p:tgtEl>
                                          <p:spTgt spid="286"/>
                                        </p:tgtEl>
                                        <p:attrNameLst>
                                          <p:attrName>ppt_h</p:attrName>
                                        </p:attrNameLst>
                                      </p:cBhvr>
                                      <p:tavLst>
                                        <p:tav tm="0">
                                          <p:val>
                                            <p:strVal val="4*#ppt_h"/>
                                          </p:val>
                                        </p:tav>
                                        <p:tav tm="100000">
                                          <p:val>
                                            <p:strVal val="#ppt_h"/>
                                          </p:val>
                                        </p:tav>
                                      </p:tavLst>
                                    </p:anim>
                                  </p:childTnLst>
                                </p:cTn>
                              </p:par>
                            </p:childTnLst>
                          </p:cTn>
                        </p:par>
                        <p:par>
                          <p:cTn id="46" fill="hold">
                            <p:stCondLst>
                              <p:cond delay="5420"/>
                            </p:stCondLst>
                            <p:childTnLst>
                              <p:par>
                                <p:cTn id="47" presetID="23" presetClass="entr" presetSubtype="32" fill="hold" grpId="9" nodeType="afterEffect">
                                  <p:stCondLst>
                                    <p:cond delay="0"/>
                                  </p:stCondLst>
                                  <p:iterate>
                                    <p:tmAbs val="0"/>
                                  </p:iterate>
                                  <p:childTnLst>
                                    <p:set>
                                      <p:cBhvr>
                                        <p:cTn id="48" fill="hold"/>
                                        <p:tgtEl>
                                          <p:spTgt spid="287"/>
                                        </p:tgtEl>
                                        <p:attrNameLst>
                                          <p:attrName>style.visibility</p:attrName>
                                        </p:attrNameLst>
                                      </p:cBhvr>
                                      <p:to>
                                        <p:strVal val="visible"/>
                                      </p:to>
                                    </p:set>
                                    <p:anim calcmode="lin" valueType="num">
                                      <p:cBhvr>
                                        <p:cTn id="49" dur="1230" fill="hold"/>
                                        <p:tgtEl>
                                          <p:spTgt spid="287"/>
                                        </p:tgtEl>
                                        <p:attrNameLst>
                                          <p:attrName>ppt_w</p:attrName>
                                        </p:attrNameLst>
                                      </p:cBhvr>
                                      <p:tavLst>
                                        <p:tav tm="0">
                                          <p:val>
                                            <p:strVal val="4*#ppt_w"/>
                                          </p:val>
                                        </p:tav>
                                        <p:tav tm="100000">
                                          <p:val>
                                            <p:strVal val="#ppt_w"/>
                                          </p:val>
                                        </p:tav>
                                      </p:tavLst>
                                    </p:anim>
                                    <p:anim calcmode="lin" valueType="num">
                                      <p:cBhvr>
                                        <p:cTn id="50" dur="1230" fill="hold"/>
                                        <p:tgtEl>
                                          <p:spTgt spid="287"/>
                                        </p:tgtEl>
                                        <p:attrNameLst>
                                          <p:attrName>ppt_h</p:attrName>
                                        </p:attrNameLst>
                                      </p:cBhvr>
                                      <p:tavLst>
                                        <p:tav tm="0">
                                          <p:val>
                                            <p:strVal val="4*#ppt_h"/>
                                          </p:val>
                                        </p:tav>
                                        <p:tav tm="100000">
                                          <p:val>
                                            <p:strVal val="#ppt_h"/>
                                          </p:val>
                                        </p:tav>
                                      </p:tavLst>
                                    </p:anim>
                                  </p:childTnLst>
                                </p:cTn>
                              </p:par>
                            </p:childTnLst>
                          </p:cTn>
                        </p:par>
                        <p:par>
                          <p:cTn id="51" fill="hold">
                            <p:stCondLst>
                              <p:cond delay="6650"/>
                            </p:stCondLst>
                            <p:childTnLst>
                              <p:par>
                                <p:cTn id="52" presetID="23" presetClass="entr" presetSubtype="32" fill="hold" grpId="10" nodeType="afterEffect">
                                  <p:stCondLst>
                                    <p:cond delay="0"/>
                                  </p:stCondLst>
                                  <p:iterate>
                                    <p:tmAbs val="0"/>
                                  </p:iterate>
                                  <p:childTnLst>
                                    <p:set>
                                      <p:cBhvr>
                                        <p:cTn id="53" fill="hold"/>
                                        <p:tgtEl>
                                          <p:spTgt spid="288"/>
                                        </p:tgtEl>
                                        <p:attrNameLst>
                                          <p:attrName>style.visibility</p:attrName>
                                        </p:attrNameLst>
                                      </p:cBhvr>
                                      <p:to>
                                        <p:strVal val="visible"/>
                                      </p:to>
                                    </p:set>
                                    <p:anim calcmode="lin" valueType="num">
                                      <p:cBhvr>
                                        <p:cTn id="54" dur="1230" fill="hold"/>
                                        <p:tgtEl>
                                          <p:spTgt spid="288"/>
                                        </p:tgtEl>
                                        <p:attrNameLst>
                                          <p:attrName>ppt_w</p:attrName>
                                        </p:attrNameLst>
                                      </p:cBhvr>
                                      <p:tavLst>
                                        <p:tav tm="0">
                                          <p:val>
                                            <p:strVal val="4*#ppt_w"/>
                                          </p:val>
                                        </p:tav>
                                        <p:tav tm="100000">
                                          <p:val>
                                            <p:strVal val="#ppt_w"/>
                                          </p:val>
                                        </p:tav>
                                      </p:tavLst>
                                    </p:anim>
                                    <p:anim calcmode="lin" valueType="num">
                                      <p:cBhvr>
                                        <p:cTn id="55" dur="1230" fill="hold"/>
                                        <p:tgtEl>
                                          <p:spTgt spid="288"/>
                                        </p:tgtEl>
                                        <p:attrNameLst>
                                          <p:attrName>ppt_h</p:attrName>
                                        </p:attrNameLst>
                                      </p:cBhvr>
                                      <p:tavLst>
                                        <p:tav tm="0">
                                          <p:val>
                                            <p:strVal val="4*#ppt_h"/>
                                          </p:val>
                                        </p:tav>
                                        <p:tav tm="100000">
                                          <p:val>
                                            <p:strVal val="#ppt_h"/>
                                          </p:val>
                                        </p:tav>
                                      </p:tavLst>
                                    </p:anim>
                                  </p:childTnLst>
                                </p:cTn>
                              </p:par>
                            </p:childTnLst>
                          </p:cTn>
                        </p:par>
                        <p:par>
                          <p:cTn id="56" fill="hold">
                            <p:stCondLst>
                              <p:cond delay="7880"/>
                            </p:stCondLst>
                            <p:childTnLst>
                              <p:par>
                                <p:cTn id="57" presetID="23" presetClass="entr" presetSubtype="32" fill="hold" grpId="11" nodeType="afterEffect">
                                  <p:stCondLst>
                                    <p:cond delay="0"/>
                                  </p:stCondLst>
                                  <p:iterate>
                                    <p:tmAbs val="0"/>
                                  </p:iterate>
                                  <p:childTnLst>
                                    <p:set>
                                      <p:cBhvr>
                                        <p:cTn id="58" fill="hold"/>
                                        <p:tgtEl>
                                          <p:spTgt spid="289"/>
                                        </p:tgtEl>
                                        <p:attrNameLst>
                                          <p:attrName>style.visibility</p:attrName>
                                        </p:attrNameLst>
                                      </p:cBhvr>
                                      <p:to>
                                        <p:strVal val="visible"/>
                                      </p:to>
                                    </p:set>
                                    <p:anim calcmode="lin" valueType="num">
                                      <p:cBhvr>
                                        <p:cTn id="59" dur="1230" fill="hold"/>
                                        <p:tgtEl>
                                          <p:spTgt spid="289"/>
                                        </p:tgtEl>
                                        <p:attrNameLst>
                                          <p:attrName>ppt_w</p:attrName>
                                        </p:attrNameLst>
                                      </p:cBhvr>
                                      <p:tavLst>
                                        <p:tav tm="0">
                                          <p:val>
                                            <p:strVal val="4*#ppt_w"/>
                                          </p:val>
                                        </p:tav>
                                        <p:tav tm="100000">
                                          <p:val>
                                            <p:strVal val="#ppt_w"/>
                                          </p:val>
                                        </p:tav>
                                      </p:tavLst>
                                    </p:anim>
                                    <p:anim calcmode="lin" valueType="num">
                                      <p:cBhvr>
                                        <p:cTn id="60" dur="1230" fill="hold"/>
                                        <p:tgtEl>
                                          <p:spTgt spid="289"/>
                                        </p:tgtEl>
                                        <p:attrNameLst>
                                          <p:attrName>ppt_h</p:attrName>
                                        </p:attrNameLst>
                                      </p:cBhvr>
                                      <p:tavLst>
                                        <p:tav tm="0">
                                          <p:val>
                                            <p:strVal val="4*#ppt_h"/>
                                          </p:val>
                                        </p:tav>
                                        <p:tav tm="100000">
                                          <p:val>
                                            <p:strVal val="#ppt_h"/>
                                          </p:val>
                                        </p:tav>
                                      </p:tavLst>
                                    </p:anim>
                                  </p:childTnLst>
                                </p:cTn>
                              </p:par>
                            </p:childTnLst>
                          </p:cTn>
                        </p:par>
                        <p:par>
                          <p:cTn id="61" fill="hold">
                            <p:stCondLst>
                              <p:cond delay="9110"/>
                            </p:stCondLst>
                            <p:childTnLst>
                              <p:par>
                                <p:cTn id="62" presetID="23" presetClass="entr" presetSubtype="32" fill="hold" grpId="12" nodeType="afterEffect">
                                  <p:stCondLst>
                                    <p:cond delay="0"/>
                                  </p:stCondLst>
                                  <p:iterate>
                                    <p:tmAbs val="0"/>
                                  </p:iterate>
                                  <p:childTnLst>
                                    <p:set>
                                      <p:cBhvr>
                                        <p:cTn id="63" fill="hold"/>
                                        <p:tgtEl>
                                          <p:spTgt spid="290"/>
                                        </p:tgtEl>
                                        <p:attrNameLst>
                                          <p:attrName>style.visibility</p:attrName>
                                        </p:attrNameLst>
                                      </p:cBhvr>
                                      <p:to>
                                        <p:strVal val="visible"/>
                                      </p:to>
                                    </p:set>
                                    <p:anim calcmode="lin" valueType="num">
                                      <p:cBhvr>
                                        <p:cTn id="64" dur="1230" fill="hold"/>
                                        <p:tgtEl>
                                          <p:spTgt spid="290"/>
                                        </p:tgtEl>
                                        <p:attrNameLst>
                                          <p:attrName>ppt_w</p:attrName>
                                        </p:attrNameLst>
                                      </p:cBhvr>
                                      <p:tavLst>
                                        <p:tav tm="0">
                                          <p:val>
                                            <p:strVal val="4*#ppt_w"/>
                                          </p:val>
                                        </p:tav>
                                        <p:tav tm="100000">
                                          <p:val>
                                            <p:strVal val="#ppt_w"/>
                                          </p:val>
                                        </p:tav>
                                      </p:tavLst>
                                    </p:anim>
                                    <p:anim calcmode="lin" valueType="num">
                                      <p:cBhvr>
                                        <p:cTn id="65" dur="1230" fill="hold"/>
                                        <p:tgtEl>
                                          <p:spTgt spid="290"/>
                                        </p:tgtEl>
                                        <p:attrNameLst>
                                          <p:attrName>ppt_h</p:attrName>
                                        </p:attrNameLst>
                                      </p:cBhvr>
                                      <p:tavLst>
                                        <p:tav tm="0">
                                          <p:val>
                                            <p:strVal val="4*#ppt_h"/>
                                          </p:val>
                                        </p:tav>
                                        <p:tav tm="100000">
                                          <p:val>
                                            <p:strVal val="#ppt_h"/>
                                          </p:val>
                                        </p:tav>
                                      </p:tavLst>
                                    </p:anim>
                                  </p:childTnLst>
                                </p:cTn>
                              </p:par>
                            </p:childTnLst>
                          </p:cTn>
                        </p:par>
                        <p:par>
                          <p:cTn id="66" fill="hold">
                            <p:stCondLst>
                              <p:cond delay="10340"/>
                            </p:stCondLst>
                            <p:childTnLst>
                              <p:par>
                                <p:cTn id="67" presetID="23" presetClass="entr" presetSubtype="32" fill="hold" grpId="13" nodeType="afterEffect">
                                  <p:stCondLst>
                                    <p:cond delay="0"/>
                                  </p:stCondLst>
                                  <p:iterate>
                                    <p:tmAbs val="0"/>
                                  </p:iterate>
                                  <p:childTnLst>
                                    <p:set>
                                      <p:cBhvr>
                                        <p:cTn id="68" fill="hold"/>
                                        <p:tgtEl>
                                          <p:spTgt spid="291"/>
                                        </p:tgtEl>
                                        <p:attrNameLst>
                                          <p:attrName>style.visibility</p:attrName>
                                        </p:attrNameLst>
                                      </p:cBhvr>
                                      <p:to>
                                        <p:strVal val="visible"/>
                                      </p:to>
                                    </p:set>
                                    <p:anim calcmode="lin" valueType="num">
                                      <p:cBhvr>
                                        <p:cTn id="69" dur="1230" fill="hold"/>
                                        <p:tgtEl>
                                          <p:spTgt spid="291"/>
                                        </p:tgtEl>
                                        <p:attrNameLst>
                                          <p:attrName>ppt_w</p:attrName>
                                        </p:attrNameLst>
                                      </p:cBhvr>
                                      <p:tavLst>
                                        <p:tav tm="0">
                                          <p:val>
                                            <p:strVal val="4*#ppt_w"/>
                                          </p:val>
                                        </p:tav>
                                        <p:tav tm="100000">
                                          <p:val>
                                            <p:strVal val="#ppt_w"/>
                                          </p:val>
                                        </p:tav>
                                      </p:tavLst>
                                    </p:anim>
                                    <p:anim calcmode="lin" valueType="num">
                                      <p:cBhvr>
                                        <p:cTn id="70" dur="1230" fill="hold"/>
                                        <p:tgtEl>
                                          <p:spTgt spid="291"/>
                                        </p:tgtEl>
                                        <p:attrNameLst>
                                          <p:attrName>ppt_h</p:attrName>
                                        </p:attrNameLst>
                                      </p:cBhvr>
                                      <p:tavLst>
                                        <p:tav tm="0">
                                          <p:val>
                                            <p:strVal val="4*#ppt_h"/>
                                          </p:val>
                                        </p:tav>
                                        <p:tav tm="100000">
                                          <p:val>
                                            <p:strVal val="#ppt_h"/>
                                          </p:val>
                                        </p:tav>
                                      </p:tavLst>
                                    </p:anim>
                                  </p:childTnLst>
                                </p:cTn>
                              </p:par>
                            </p:childTnLst>
                          </p:cTn>
                        </p:par>
                        <p:par>
                          <p:cTn id="71" fill="hold">
                            <p:stCondLst>
                              <p:cond delay="11570"/>
                            </p:stCondLst>
                            <p:childTnLst>
                              <p:par>
                                <p:cTn id="72" presetID="23" presetClass="entr" presetSubtype="32" fill="hold" grpId="14" nodeType="afterEffect">
                                  <p:stCondLst>
                                    <p:cond delay="0"/>
                                  </p:stCondLst>
                                  <p:iterate>
                                    <p:tmAbs val="0"/>
                                  </p:iterate>
                                  <p:childTnLst>
                                    <p:set>
                                      <p:cBhvr>
                                        <p:cTn id="73" fill="hold"/>
                                        <p:tgtEl>
                                          <p:spTgt spid="292"/>
                                        </p:tgtEl>
                                        <p:attrNameLst>
                                          <p:attrName>style.visibility</p:attrName>
                                        </p:attrNameLst>
                                      </p:cBhvr>
                                      <p:to>
                                        <p:strVal val="visible"/>
                                      </p:to>
                                    </p:set>
                                    <p:anim calcmode="lin" valueType="num">
                                      <p:cBhvr>
                                        <p:cTn id="74" dur="1230" fill="hold"/>
                                        <p:tgtEl>
                                          <p:spTgt spid="292"/>
                                        </p:tgtEl>
                                        <p:attrNameLst>
                                          <p:attrName>ppt_w</p:attrName>
                                        </p:attrNameLst>
                                      </p:cBhvr>
                                      <p:tavLst>
                                        <p:tav tm="0">
                                          <p:val>
                                            <p:strVal val="4*#ppt_w"/>
                                          </p:val>
                                        </p:tav>
                                        <p:tav tm="100000">
                                          <p:val>
                                            <p:strVal val="#ppt_w"/>
                                          </p:val>
                                        </p:tav>
                                      </p:tavLst>
                                    </p:anim>
                                    <p:anim calcmode="lin" valueType="num">
                                      <p:cBhvr>
                                        <p:cTn id="75" dur="1230" fill="hold"/>
                                        <p:tgtEl>
                                          <p:spTgt spid="292"/>
                                        </p:tgtEl>
                                        <p:attrNameLst>
                                          <p:attrName>ppt_h</p:attrName>
                                        </p:attrNameLst>
                                      </p:cBhvr>
                                      <p:tavLst>
                                        <p:tav tm="0">
                                          <p:val>
                                            <p:strVal val="4*#ppt_h"/>
                                          </p:val>
                                        </p:tav>
                                        <p:tav tm="100000">
                                          <p:val>
                                            <p:strVal val="#ppt_h"/>
                                          </p:val>
                                        </p:tav>
                                      </p:tavLst>
                                    </p:anim>
                                  </p:childTnLst>
                                </p:cTn>
                              </p:par>
                            </p:childTnLst>
                          </p:cTn>
                        </p:par>
                        <p:par>
                          <p:cTn id="76" fill="hold">
                            <p:stCondLst>
                              <p:cond delay="12800"/>
                            </p:stCondLst>
                            <p:childTnLst>
                              <p:par>
                                <p:cTn id="77" presetID="23" presetClass="entr" presetSubtype="32" fill="hold" grpId="15" nodeType="afterEffect">
                                  <p:stCondLst>
                                    <p:cond delay="0"/>
                                  </p:stCondLst>
                                  <p:iterate>
                                    <p:tmAbs val="0"/>
                                  </p:iterate>
                                  <p:childTnLst>
                                    <p:set>
                                      <p:cBhvr>
                                        <p:cTn id="78" fill="hold"/>
                                        <p:tgtEl>
                                          <p:spTgt spid="293"/>
                                        </p:tgtEl>
                                        <p:attrNameLst>
                                          <p:attrName>style.visibility</p:attrName>
                                        </p:attrNameLst>
                                      </p:cBhvr>
                                      <p:to>
                                        <p:strVal val="visible"/>
                                      </p:to>
                                    </p:set>
                                    <p:anim calcmode="lin" valueType="num">
                                      <p:cBhvr>
                                        <p:cTn id="79" dur="1230" fill="hold"/>
                                        <p:tgtEl>
                                          <p:spTgt spid="293"/>
                                        </p:tgtEl>
                                        <p:attrNameLst>
                                          <p:attrName>ppt_w</p:attrName>
                                        </p:attrNameLst>
                                      </p:cBhvr>
                                      <p:tavLst>
                                        <p:tav tm="0">
                                          <p:val>
                                            <p:strVal val="4*#ppt_w"/>
                                          </p:val>
                                        </p:tav>
                                        <p:tav tm="100000">
                                          <p:val>
                                            <p:strVal val="#ppt_w"/>
                                          </p:val>
                                        </p:tav>
                                      </p:tavLst>
                                    </p:anim>
                                    <p:anim calcmode="lin" valueType="num">
                                      <p:cBhvr>
                                        <p:cTn id="80" dur="1230" fill="hold"/>
                                        <p:tgtEl>
                                          <p:spTgt spid="293"/>
                                        </p:tgtEl>
                                        <p:attrNameLst>
                                          <p:attrName>ppt_h</p:attrName>
                                        </p:attrNameLst>
                                      </p:cBhvr>
                                      <p:tavLst>
                                        <p:tav tm="0">
                                          <p:val>
                                            <p:strVal val="4*#ppt_h"/>
                                          </p:val>
                                        </p:tav>
                                        <p:tav tm="100000">
                                          <p:val>
                                            <p:strVal val="#ppt_h"/>
                                          </p:val>
                                        </p:tav>
                                      </p:tavLst>
                                    </p:anim>
                                  </p:childTnLst>
                                </p:cTn>
                              </p:par>
                            </p:childTnLst>
                          </p:cTn>
                        </p:par>
                        <p:par>
                          <p:cTn id="81" fill="hold">
                            <p:stCondLst>
                              <p:cond delay="14030"/>
                            </p:stCondLst>
                            <p:childTnLst>
                              <p:par>
                                <p:cTn id="82" presetID="23" presetClass="entr" presetSubtype="32" fill="hold" grpId="16" nodeType="afterEffect">
                                  <p:stCondLst>
                                    <p:cond delay="0"/>
                                  </p:stCondLst>
                                  <p:iterate>
                                    <p:tmAbs val="0"/>
                                  </p:iterate>
                                  <p:childTnLst>
                                    <p:set>
                                      <p:cBhvr>
                                        <p:cTn id="83" fill="hold"/>
                                        <p:tgtEl>
                                          <p:spTgt spid="294"/>
                                        </p:tgtEl>
                                        <p:attrNameLst>
                                          <p:attrName>style.visibility</p:attrName>
                                        </p:attrNameLst>
                                      </p:cBhvr>
                                      <p:to>
                                        <p:strVal val="visible"/>
                                      </p:to>
                                    </p:set>
                                    <p:anim calcmode="lin" valueType="num">
                                      <p:cBhvr>
                                        <p:cTn id="84" dur="1230" fill="hold"/>
                                        <p:tgtEl>
                                          <p:spTgt spid="294"/>
                                        </p:tgtEl>
                                        <p:attrNameLst>
                                          <p:attrName>ppt_w</p:attrName>
                                        </p:attrNameLst>
                                      </p:cBhvr>
                                      <p:tavLst>
                                        <p:tav tm="0">
                                          <p:val>
                                            <p:strVal val="4*#ppt_w"/>
                                          </p:val>
                                        </p:tav>
                                        <p:tav tm="100000">
                                          <p:val>
                                            <p:strVal val="#ppt_w"/>
                                          </p:val>
                                        </p:tav>
                                      </p:tavLst>
                                    </p:anim>
                                    <p:anim calcmode="lin" valueType="num">
                                      <p:cBhvr>
                                        <p:cTn id="85" dur="1230" fill="hold"/>
                                        <p:tgtEl>
                                          <p:spTgt spid="294"/>
                                        </p:tgtEl>
                                        <p:attrNameLst>
                                          <p:attrName>ppt_h</p:attrName>
                                        </p:attrNameLst>
                                      </p:cBhvr>
                                      <p:tavLst>
                                        <p:tav tm="0">
                                          <p:val>
                                            <p:strVal val="4*#ppt_h"/>
                                          </p:val>
                                        </p:tav>
                                        <p:tav tm="100000">
                                          <p:val>
                                            <p:strVal val="#ppt_h"/>
                                          </p:val>
                                        </p:tav>
                                      </p:tavLst>
                                    </p:anim>
                                  </p:childTnLst>
                                </p:cTn>
                              </p:par>
                            </p:childTnLst>
                          </p:cTn>
                        </p:par>
                        <p:par>
                          <p:cTn id="86" fill="hold">
                            <p:stCondLst>
                              <p:cond delay="15260"/>
                            </p:stCondLst>
                            <p:childTnLst>
                              <p:par>
                                <p:cTn id="87" presetID="23" presetClass="entr" presetSubtype="32" fill="hold" grpId="17" nodeType="afterEffect">
                                  <p:stCondLst>
                                    <p:cond delay="0"/>
                                  </p:stCondLst>
                                  <p:iterate>
                                    <p:tmAbs val="0"/>
                                  </p:iterate>
                                  <p:childTnLst>
                                    <p:set>
                                      <p:cBhvr>
                                        <p:cTn id="88" fill="hold"/>
                                        <p:tgtEl>
                                          <p:spTgt spid="295"/>
                                        </p:tgtEl>
                                        <p:attrNameLst>
                                          <p:attrName>style.visibility</p:attrName>
                                        </p:attrNameLst>
                                      </p:cBhvr>
                                      <p:to>
                                        <p:strVal val="visible"/>
                                      </p:to>
                                    </p:set>
                                    <p:anim calcmode="lin" valueType="num">
                                      <p:cBhvr>
                                        <p:cTn id="89" dur="1230" fill="hold"/>
                                        <p:tgtEl>
                                          <p:spTgt spid="295"/>
                                        </p:tgtEl>
                                        <p:attrNameLst>
                                          <p:attrName>ppt_w</p:attrName>
                                        </p:attrNameLst>
                                      </p:cBhvr>
                                      <p:tavLst>
                                        <p:tav tm="0">
                                          <p:val>
                                            <p:strVal val="4*#ppt_w"/>
                                          </p:val>
                                        </p:tav>
                                        <p:tav tm="100000">
                                          <p:val>
                                            <p:strVal val="#ppt_w"/>
                                          </p:val>
                                        </p:tav>
                                      </p:tavLst>
                                    </p:anim>
                                    <p:anim calcmode="lin" valueType="num">
                                      <p:cBhvr>
                                        <p:cTn id="90" dur="1230" fill="hold"/>
                                        <p:tgtEl>
                                          <p:spTgt spid="295"/>
                                        </p:tgtEl>
                                        <p:attrNameLst>
                                          <p:attrName>ppt_h</p:attrName>
                                        </p:attrNameLst>
                                      </p:cBhvr>
                                      <p:tavLst>
                                        <p:tav tm="0">
                                          <p:val>
                                            <p:strVal val="4*#ppt_h"/>
                                          </p:val>
                                        </p:tav>
                                        <p:tav tm="100000">
                                          <p:val>
                                            <p:strVal val="#ppt_h"/>
                                          </p:val>
                                        </p:tav>
                                      </p:tavLst>
                                    </p:anim>
                                  </p:childTnLst>
                                </p:cTn>
                              </p:par>
                            </p:childTnLst>
                          </p:cTn>
                        </p:par>
                        <p:par>
                          <p:cTn id="91" fill="hold">
                            <p:stCondLst>
                              <p:cond delay="16490"/>
                            </p:stCondLst>
                            <p:childTnLst>
                              <p:par>
                                <p:cTn id="92" presetID="23" presetClass="entr" presetSubtype="32" fill="hold" grpId="18" nodeType="afterEffect">
                                  <p:stCondLst>
                                    <p:cond delay="0"/>
                                  </p:stCondLst>
                                  <p:iterate>
                                    <p:tmAbs val="0"/>
                                  </p:iterate>
                                  <p:childTnLst>
                                    <p:set>
                                      <p:cBhvr>
                                        <p:cTn id="93" fill="hold"/>
                                        <p:tgtEl>
                                          <p:spTgt spid="296"/>
                                        </p:tgtEl>
                                        <p:attrNameLst>
                                          <p:attrName>style.visibility</p:attrName>
                                        </p:attrNameLst>
                                      </p:cBhvr>
                                      <p:to>
                                        <p:strVal val="visible"/>
                                      </p:to>
                                    </p:set>
                                    <p:anim calcmode="lin" valueType="num">
                                      <p:cBhvr>
                                        <p:cTn id="94" dur="1230" fill="hold"/>
                                        <p:tgtEl>
                                          <p:spTgt spid="296"/>
                                        </p:tgtEl>
                                        <p:attrNameLst>
                                          <p:attrName>ppt_w</p:attrName>
                                        </p:attrNameLst>
                                      </p:cBhvr>
                                      <p:tavLst>
                                        <p:tav tm="0">
                                          <p:val>
                                            <p:strVal val="4*#ppt_w"/>
                                          </p:val>
                                        </p:tav>
                                        <p:tav tm="100000">
                                          <p:val>
                                            <p:strVal val="#ppt_w"/>
                                          </p:val>
                                        </p:tav>
                                      </p:tavLst>
                                    </p:anim>
                                    <p:anim calcmode="lin" valueType="num">
                                      <p:cBhvr>
                                        <p:cTn id="95" dur="1230" fill="hold"/>
                                        <p:tgtEl>
                                          <p:spTgt spid="29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 grpId="1" build="p" animBg="1" advAuto="0"/>
      <p:bldP spid="280" grpId="2" animBg="1" advAuto="0"/>
      <p:bldP spid="281" grpId="3" animBg="1" advAuto="0"/>
      <p:bldP spid="282" grpId="4" animBg="1" advAuto="0"/>
      <p:bldP spid="283" grpId="5" animBg="1" advAuto="0"/>
      <p:bldP spid="284" grpId="6" animBg="1" advAuto="0"/>
      <p:bldP spid="285" grpId="7" animBg="1" advAuto="0"/>
      <p:bldP spid="286" grpId="8" animBg="1" advAuto="0"/>
      <p:bldP spid="287" grpId="9" animBg="1" advAuto="0"/>
      <p:bldP spid="288" grpId="10" animBg="1" advAuto="0"/>
      <p:bldP spid="289" grpId="11" animBg="1" advAuto="0"/>
      <p:bldP spid="290" grpId="12" animBg="1" advAuto="0"/>
      <p:bldP spid="291" grpId="13" animBg="1" advAuto="0"/>
      <p:bldP spid="292" grpId="14" animBg="1" advAuto="0"/>
      <p:bldP spid="293" grpId="15" animBg="1" advAuto="0"/>
      <p:bldP spid="294" grpId="16" animBg="1" advAuto="0"/>
      <p:bldP spid="295" grpId="17" animBg="1" advAuto="0"/>
      <p:bldP spid="296" grpId="18"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2"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303"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304"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305" name="Shape 305"/>
          <p:cNvSpPr>
            <a:spLocks noGrp="1"/>
          </p:cNvSpPr>
          <p:nvPr>
            <p:ph type="title"/>
          </p:nvPr>
        </p:nvSpPr>
        <p:spPr>
          <a:prstGeom prst="rect">
            <a:avLst/>
          </a:prstGeom>
        </p:spPr>
        <p:txBody>
          <a:bodyPr/>
          <a:lstStyle/>
          <a:p>
            <a:r>
              <a:t>Was haben wir jetzt erreicht???</a:t>
            </a:r>
          </a:p>
        </p:txBody>
      </p:sp>
      <p:pic>
        <p:nvPicPr>
          <p:cNvPr id="306" name="image13.jpeg" descr="Partner 3 und 4.jpg"/>
          <p:cNvPicPr>
            <a:picLocks noChangeAspect="1"/>
          </p:cNvPicPr>
          <p:nvPr/>
        </p:nvPicPr>
        <p:blipFill>
          <a:blip r:embed="rId5">
            <a:extLst/>
          </a:blip>
          <a:stretch>
            <a:fillRect/>
          </a:stretch>
        </p:blipFill>
        <p:spPr>
          <a:xfrm>
            <a:off x="161726" y="1646829"/>
            <a:ext cx="8820473" cy="3730220"/>
          </a:xfrm>
          <a:prstGeom prst="rect">
            <a:avLst/>
          </a:prstGeom>
          <a:ln w="12700">
            <a:miter lim="400000"/>
          </a:ln>
        </p:spPr>
      </p:pic>
      <p:pic>
        <p:nvPicPr>
          <p:cNvPr id="307" name="image14.png" descr="leere Läufer.png"/>
          <p:cNvPicPr>
            <a:picLocks noChangeAspect="1"/>
          </p:cNvPicPr>
          <p:nvPr/>
        </p:nvPicPr>
        <p:blipFill>
          <a:blip r:embed="rId6">
            <a:extLst/>
          </a:blip>
          <a:stretch>
            <a:fillRect/>
          </a:stretch>
        </p:blipFill>
        <p:spPr>
          <a:xfrm>
            <a:off x="2555775" y="4744576"/>
            <a:ext cx="823511" cy="595962"/>
          </a:xfrm>
          <a:prstGeom prst="rect">
            <a:avLst/>
          </a:prstGeom>
          <a:ln w="12700">
            <a:miter lim="400000"/>
          </a:ln>
        </p:spPr>
      </p:pic>
      <p:pic>
        <p:nvPicPr>
          <p:cNvPr id="308" name="image14.png" descr="leere Läufer.png"/>
          <p:cNvPicPr>
            <a:picLocks noChangeAspect="1"/>
          </p:cNvPicPr>
          <p:nvPr/>
        </p:nvPicPr>
        <p:blipFill>
          <a:blip r:embed="rId6">
            <a:extLst/>
          </a:blip>
          <a:stretch>
            <a:fillRect/>
          </a:stretch>
        </p:blipFill>
        <p:spPr>
          <a:xfrm>
            <a:off x="3635895" y="4753720"/>
            <a:ext cx="823511" cy="595962"/>
          </a:xfrm>
          <a:prstGeom prst="rect">
            <a:avLst/>
          </a:prstGeom>
          <a:ln w="12700">
            <a:miter lim="400000"/>
          </a:ln>
        </p:spPr>
      </p:pic>
      <p:pic>
        <p:nvPicPr>
          <p:cNvPr id="309" name="image14.png" descr="leere Läufer.png"/>
          <p:cNvPicPr>
            <a:picLocks noChangeAspect="1"/>
          </p:cNvPicPr>
          <p:nvPr/>
        </p:nvPicPr>
        <p:blipFill>
          <a:blip r:embed="rId6">
            <a:extLst/>
          </a:blip>
          <a:stretch>
            <a:fillRect/>
          </a:stretch>
        </p:blipFill>
        <p:spPr>
          <a:xfrm>
            <a:off x="4716016" y="4735432"/>
            <a:ext cx="823511" cy="595962"/>
          </a:xfrm>
          <a:prstGeom prst="rect">
            <a:avLst/>
          </a:prstGeom>
          <a:ln w="12700">
            <a:miter lim="400000"/>
          </a:ln>
        </p:spPr>
      </p:pic>
      <p:pic>
        <p:nvPicPr>
          <p:cNvPr id="310" name="image14.png" descr="leere Läufer.png"/>
          <p:cNvPicPr>
            <a:picLocks noChangeAspect="1"/>
          </p:cNvPicPr>
          <p:nvPr/>
        </p:nvPicPr>
        <p:blipFill>
          <a:blip r:embed="rId6">
            <a:extLst/>
          </a:blip>
          <a:stretch>
            <a:fillRect/>
          </a:stretch>
        </p:blipFill>
        <p:spPr>
          <a:xfrm>
            <a:off x="5796136" y="4744576"/>
            <a:ext cx="823511" cy="595962"/>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2"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313"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314"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315" name="Shape 315"/>
          <p:cNvSpPr>
            <a:spLocks noGrp="1"/>
          </p:cNvSpPr>
          <p:nvPr>
            <p:ph type="title"/>
          </p:nvPr>
        </p:nvSpPr>
        <p:spPr>
          <a:prstGeom prst="rect">
            <a:avLst/>
          </a:prstGeom>
        </p:spPr>
        <p:txBody>
          <a:bodyPr/>
          <a:lstStyle/>
          <a:p>
            <a:r>
              <a:t>Was haben wir jetzt erreicht???</a:t>
            </a:r>
          </a:p>
        </p:txBody>
      </p:sp>
      <p:sp>
        <p:nvSpPr>
          <p:cNvPr id="316" name="Shape 316"/>
          <p:cNvSpPr>
            <a:spLocks noGrp="1"/>
          </p:cNvSpPr>
          <p:nvPr>
            <p:ph type="body" idx="1"/>
          </p:nvPr>
        </p:nvSpPr>
        <p:spPr>
          <a:xfrm>
            <a:off x="467543" y="1484783"/>
            <a:ext cx="8229601" cy="5184578"/>
          </a:xfrm>
          <a:prstGeom prst="rect">
            <a:avLst/>
          </a:prstGeom>
        </p:spPr>
        <p:txBody>
          <a:bodyPr/>
          <a:lstStyle/>
          <a:p>
            <a:pPr marL="0" indent="0" algn="ctr">
              <a:spcBef>
                <a:spcPts val="400"/>
              </a:spcBef>
              <a:buSzTx/>
              <a:buNone/>
              <a:defRPr sz="1600"/>
            </a:pPr>
            <a:r>
              <a:t>Meine King-Position hat den Leadership-Rang  </a:t>
            </a:r>
            <a:r>
              <a:rPr sz="2000" b="1"/>
              <a:t>Sapphire</a:t>
            </a:r>
            <a:r>
              <a:rPr b="1"/>
              <a:t> </a:t>
            </a:r>
            <a:r>
              <a:t>erreicht, da ich im linken und im rechten Bein eine direkt gesponserte Position habe die Matchingbonus berechtigt ist und ich einen Gesamtumsatz von 7.000 Punkten erreicht habe !!! (Auch wenn unter mir nur Trader-Pakete eingeschrieben sind habe ich bereits 9660 Punkte in meinem Team erreicht)</a:t>
            </a:r>
          </a:p>
        </p:txBody>
      </p:sp>
      <p:pic>
        <p:nvPicPr>
          <p:cNvPr id="317" name="image15.jpeg" descr="Sapphire.jpg"/>
          <p:cNvPicPr>
            <a:picLocks noChangeAspect="1"/>
          </p:cNvPicPr>
          <p:nvPr/>
        </p:nvPicPr>
        <p:blipFill>
          <a:blip r:embed="rId5">
            <a:extLst/>
          </a:blip>
          <a:stretch>
            <a:fillRect/>
          </a:stretch>
        </p:blipFill>
        <p:spPr>
          <a:xfrm>
            <a:off x="2843808" y="2924943"/>
            <a:ext cx="3162857" cy="2995715"/>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316">
                                            <p:bg/>
                                          </p:spTgt>
                                        </p:tgtEl>
                                        <p:attrNameLst>
                                          <p:attrName>style.visibility</p:attrName>
                                        </p:attrNameLst>
                                      </p:cBhvr>
                                      <p:to>
                                        <p:strVal val="visible"/>
                                      </p:to>
                                    </p:set>
                                    <p:anim calcmode="lin" valueType="num">
                                      <p:cBhvr>
                                        <p:cTn id="7" dur="2000" fill="hold"/>
                                        <p:tgtEl>
                                          <p:spTgt spid="316">
                                            <p:bg/>
                                          </p:spTgt>
                                        </p:tgtEl>
                                        <p:attrNameLst>
                                          <p:attrName>ppt_x</p:attrName>
                                        </p:attrNameLst>
                                      </p:cBhvr>
                                      <p:tavLst>
                                        <p:tav tm="0">
                                          <p:val>
                                            <p:strVal val="#ppt_x"/>
                                          </p:val>
                                        </p:tav>
                                        <p:tav tm="100000">
                                          <p:val>
                                            <p:strVal val="#ppt_x"/>
                                          </p:val>
                                        </p:tav>
                                      </p:tavLst>
                                    </p:anim>
                                    <p:anim calcmode="lin" valueType="num">
                                      <p:cBhvr>
                                        <p:cTn id="8" dur="2000" fill="hold"/>
                                        <p:tgtEl>
                                          <p:spTgt spid="316">
                                            <p:bg/>
                                          </p:spTgt>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iterate>
                                    <p:tmAbs val="0"/>
                                  </p:iterate>
                                  <p:childTnLst>
                                    <p:set>
                                      <p:cBhvr>
                                        <p:cTn id="10" fill="hold"/>
                                        <p:tgtEl>
                                          <p:spTgt spid="316">
                                            <p:txEl>
                                              <p:pRg st="0" end="0"/>
                                            </p:txEl>
                                          </p:spTgt>
                                        </p:tgtEl>
                                        <p:attrNameLst>
                                          <p:attrName>style.visibility</p:attrName>
                                        </p:attrNameLst>
                                      </p:cBhvr>
                                      <p:to>
                                        <p:strVal val="visible"/>
                                      </p:to>
                                    </p:set>
                                    <p:anim calcmode="lin" valueType="num">
                                      <p:cBhvr>
                                        <p:cTn id="11" dur="2000" fill="hold"/>
                                        <p:tgtEl>
                                          <p:spTgt spid="316">
                                            <p:txEl>
                                              <p:pRg st="0" end="0"/>
                                            </p:txEl>
                                          </p:spTgt>
                                        </p:tgtEl>
                                        <p:attrNameLst>
                                          <p:attrName>ppt_x</p:attrName>
                                        </p:attrNameLst>
                                      </p:cBhvr>
                                      <p:tavLst>
                                        <p:tav tm="0">
                                          <p:val>
                                            <p:strVal val="#ppt_x"/>
                                          </p:val>
                                        </p:tav>
                                        <p:tav tm="100000">
                                          <p:val>
                                            <p:strVal val="#ppt_x"/>
                                          </p:val>
                                        </p:tav>
                                      </p:tavLst>
                                    </p:anim>
                                    <p:anim calcmode="lin" valueType="num">
                                      <p:cBhvr>
                                        <p:cTn id="12" dur="2000" fill="hold"/>
                                        <p:tgtEl>
                                          <p:spTgt spid="316">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4" presetClass="entr" presetSubtype="16" fill="hold" grpId="2" nodeType="afterEffect">
                                  <p:stCondLst>
                                    <p:cond delay="1000"/>
                                  </p:stCondLst>
                                  <p:iterate>
                                    <p:tmAbs val="0"/>
                                  </p:iterate>
                                  <p:childTnLst>
                                    <p:set>
                                      <p:cBhvr>
                                        <p:cTn id="15" fill="hold"/>
                                        <p:tgtEl>
                                          <p:spTgt spid="317"/>
                                        </p:tgtEl>
                                        <p:attrNameLst>
                                          <p:attrName>style.visibility</p:attrName>
                                        </p:attrNameLst>
                                      </p:cBhvr>
                                      <p:to>
                                        <p:strVal val="visible"/>
                                      </p:to>
                                    </p:set>
                                    <p:animEffect transition="in" filter="box(in)">
                                      <p:cBhvr>
                                        <p:cTn id="16" dur="2000"/>
                                        <p:tgtEl>
                                          <p:spTgt spid="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 grpId="1" build="p" animBg="1" advAuto="0"/>
      <p:bldP spid="317" grpId="2"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9"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320"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321"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322" name="Shape 322"/>
          <p:cNvSpPr>
            <a:spLocks noGrp="1"/>
          </p:cNvSpPr>
          <p:nvPr>
            <p:ph type="title"/>
          </p:nvPr>
        </p:nvSpPr>
        <p:spPr>
          <a:prstGeom prst="rect">
            <a:avLst/>
          </a:prstGeom>
        </p:spPr>
        <p:txBody>
          <a:bodyPr/>
          <a:lstStyle/>
          <a:p>
            <a:r>
              <a:t>Was haben wir jetzt erreicht???</a:t>
            </a:r>
          </a:p>
        </p:txBody>
      </p:sp>
      <p:sp>
        <p:nvSpPr>
          <p:cNvPr id="323" name="Shape 323"/>
          <p:cNvSpPr>
            <a:spLocks noGrp="1"/>
          </p:cNvSpPr>
          <p:nvPr>
            <p:ph type="body" idx="1"/>
          </p:nvPr>
        </p:nvSpPr>
        <p:spPr>
          <a:xfrm>
            <a:off x="467543" y="1484783"/>
            <a:ext cx="8229601" cy="5184578"/>
          </a:xfrm>
          <a:prstGeom prst="rect">
            <a:avLst/>
          </a:prstGeom>
        </p:spPr>
        <p:txBody>
          <a:bodyPr/>
          <a:lstStyle/>
          <a:p>
            <a:endParaRPr/>
          </a:p>
        </p:txBody>
      </p:sp>
      <p:pic>
        <p:nvPicPr>
          <p:cNvPr id="324" name="image13.jpeg" descr="Partner 3 und 4.jpg"/>
          <p:cNvPicPr>
            <a:picLocks noChangeAspect="1"/>
          </p:cNvPicPr>
          <p:nvPr/>
        </p:nvPicPr>
        <p:blipFill>
          <a:blip r:embed="rId5">
            <a:extLst/>
          </a:blip>
          <a:stretch>
            <a:fillRect/>
          </a:stretch>
        </p:blipFill>
        <p:spPr>
          <a:xfrm>
            <a:off x="179511" y="1628799"/>
            <a:ext cx="8820473" cy="3730220"/>
          </a:xfrm>
          <a:prstGeom prst="rect">
            <a:avLst/>
          </a:prstGeom>
          <a:ln w="12700">
            <a:miter lim="400000"/>
          </a:ln>
        </p:spPr>
      </p:pic>
      <p:sp>
        <p:nvSpPr>
          <p:cNvPr id="325" name="Shape 325"/>
          <p:cNvSpPr/>
          <p:nvPr/>
        </p:nvSpPr>
        <p:spPr>
          <a:xfrm>
            <a:off x="2123727" y="1628799"/>
            <a:ext cx="5040562" cy="1512170"/>
          </a:xfrm>
          <a:prstGeom prst="rect">
            <a:avLst/>
          </a:prstGeom>
          <a:solidFill>
            <a:srgbClr val="FFFF00">
              <a:alpha val="18000"/>
            </a:srgbClr>
          </a:solidFill>
          <a:ln w="25400">
            <a:solidFill>
              <a:srgbClr val="FAC090"/>
            </a:solidFill>
          </a:ln>
        </p:spPr>
        <p:txBody>
          <a:bodyPr lIns="45719" rIns="45719" anchor="ctr"/>
          <a:lstStyle/>
          <a:p>
            <a:pPr algn="ctr">
              <a:defRPr>
                <a:solidFill>
                  <a:srgbClr val="FFFFFF"/>
                </a:solidFill>
              </a:defRPr>
            </a:pPr>
            <a:endParaRPr/>
          </a:p>
        </p:txBody>
      </p:sp>
      <p:sp>
        <p:nvSpPr>
          <p:cNvPr id="326" name="Shape 326"/>
          <p:cNvSpPr/>
          <p:nvPr/>
        </p:nvSpPr>
        <p:spPr>
          <a:xfrm>
            <a:off x="5148064" y="1628799"/>
            <a:ext cx="2016225" cy="4470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200"/>
            </a:lvl1pPr>
          </a:lstStyle>
          <a:p>
            <a:r>
              <a:t>Matching-Bonus-Berechtigt!!</a:t>
            </a:r>
          </a:p>
        </p:txBody>
      </p:sp>
      <p:sp>
        <p:nvSpPr>
          <p:cNvPr id="327" name="Shape 327"/>
          <p:cNvSpPr/>
          <p:nvPr/>
        </p:nvSpPr>
        <p:spPr>
          <a:xfrm>
            <a:off x="1115616" y="2420888"/>
            <a:ext cx="2736304" cy="1512169"/>
          </a:xfrm>
          <a:prstGeom prst="rect">
            <a:avLst/>
          </a:prstGeom>
          <a:solidFill>
            <a:srgbClr val="FFFF00">
              <a:alpha val="18000"/>
            </a:srgbClr>
          </a:solidFill>
          <a:ln w="25400">
            <a:solidFill>
              <a:srgbClr val="FAC090"/>
            </a:solidFill>
          </a:ln>
        </p:spPr>
        <p:txBody>
          <a:bodyPr lIns="45719" rIns="45719" anchor="ctr"/>
          <a:lstStyle/>
          <a:p>
            <a:pPr algn="ctr">
              <a:defRPr>
                <a:solidFill>
                  <a:srgbClr val="FFFFFF"/>
                </a:solidFill>
              </a:defRPr>
            </a:pPr>
            <a:endParaRPr/>
          </a:p>
        </p:txBody>
      </p:sp>
      <p:sp>
        <p:nvSpPr>
          <p:cNvPr id="328" name="Shape 328"/>
          <p:cNvSpPr/>
          <p:nvPr/>
        </p:nvSpPr>
        <p:spPr>
          <a:xfrm>
            <a:off x="5436096" y="2420888"/>
            <a:ext cx="2736304" cy="1512169"/>
          </a:xfrm>
          <a:prstGeom prst="rect">
            <a:avLst/>
          </a:prstGeom>
          <a:solidFill>
            <a:srgbClr val="FFFF00">
              <a:alpha val="18000"/>
            </a:srgbClr>
          </a:solidFill>
          <a:ln w="25400">
            <a:solidFill>
              <a:srgbClr val="FAC090"/>
            </a:solidFill>
          </a:ln>
        </p:spPr>
        <p:txBody>
          <a:bodyPr lIns="45719" rIns="45719" anchor="ctr"/>
          <a:lstStyle/>
          <a:p>
            <a:pPr algn="ctr">
              <a:defRPr>
                <a:solidFill>
                  <a:srgbClr val="FFFFFF"/>
                </a:solidFill>
              </a:defRPr>
            </a:pPr>
            <a:endParaRPr/>
          </a:p>
        </p:txBody>
      </p:sp>
      <p:sp>
        <p:nvSpPr>
          <p:cNvPr id="329" name="Shape 329"/>
          <p:cNvSpPr/>
          <p:nvPr/>
        </p:nvSpPr>
        <p:spPr>
          <a:xfrm>
            <a:off x="2627783" y="2420888"/>
            <a:ext cx="1296146" cy="4470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200"/>
            </a:lvl1pPr>
          </a:lstStyle>
          <a:p>
            <a:r>
              <a:t>Matching-Bonus-Berechtigt!!</a:t>
            </a:r>
          </a:p>
        </p:txBody>
      </p:sp>
      <p:sp>
        <p:nvSpPr>
          <p:cNvPr id="330" name="Shape 330"/>
          <p:cNvSpPr/>
          <p:nvPr/>
        </p:nvSpPr>
        <p:spPr>
          <a:xfrm>
            <a:off x="6948264" y="2420888"/>
            <a:ext cx="1296145" cy="4470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1200"/>
            </a:lvl1pPr>
          </a:lstStyle>
          <a:p>
            <a:r>
              <a:t>Matching-Bonus-Berechtigt!!</a:t>
            </a:r>
          </a:p>
        </p:txBody>
      </p:sp>
      <p:sp>
        <p:nvSpPr>
          <p:cNvPr id="331" name="Shape 331"/>
          <p:cNvSpPr/>
          <p:nvPr/>
        </p:nvSpPr>
        <p:spPr>
          <a:xfrm>
            <a:off x="683567" y="1196752"/>
            <a:ext cx="7992890" cy="2736304"/>
          </a:xfrm>
          <a:prstGeom prst="rect">
            <a:avLst/>
          </a:prstGeom>
          <a:solidFill>
            <a:srgbClr val="BFBFBF">
              <a:alpha val="32000"/>
            </a:srgbClr>
          </a:solidFill>
          <a:ln w="25400">
            <a:solidFill>
              <a:srgbClr val="000000"/>
            </a:solidFill>
          </a:ln>
        </p:spPr>
        <p:txBody>
          <a:bodyPr lIns="45719" rIns="45719" anchor="ctr"/>
          <a:lstStyle/>
          <a:p>
            <a:pPr algn="ctr">
              <a:defRPr>
                <a:solidFill>
                  <a:srgbClr val="FFFFFF"/>
                </a:solidFill>
              </a:defRPr>
            </a:pPr>
            <a:endParaRPr/>
          </a:p>
        </p:txBody>
      </p:sp>
      <p:sp>
        <p:nvSpPr>
          <p:cNvPr id="332" name="Shape 332"/>
          <p:cNvSpPr/>
          <p:nvPr/>
        </p:nvSpPr>
        <p:spPr>
          <a:xfrm>
            <a:off x="7092280" y="1196751"/>
            <a:ext cx="1656185" cy="8026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2400" b="1"/>
            </a:lvl1pPr>
          </a:lstStyle>
          <a:p>
            <a:r>
              <a:t>Sapphire!!!</a:t>
            </a:r>
          </a:p>
        </p:txBody>
      </p:sp>
      <p:pic>
        <p:nvPicPr>
          <p:cNvPr id="333" name="image15.jpeg" descr="Sapphire.jpg"/>
          <p:cNvPicPr>
            <a:picLocks noChangeAspect="1"/>
          </p:cNvPicPr>
          <p:nvPr/>
        </p:nvPicPr>
        <p:blipFill>
          <a:blip r:embed="rId6">
            <a:extLst/>
          </a:blip>
          <a:stretch>
            <a:fillRect/>
          </a:stretch>
        </p:blipFill>
        <p:spPr>
          <a:xfrm>
            <a:off x="755576" y="1268761"/>
            <a:ext cx="1296145" cy="1227649"/>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iterate>
                                    <p:tmAbs val="0"/>
                                  </p:iterate>
                                  <p:childTnLst>
                                    <p:set>
                                      <p:cBhvr>
                                        <p:cTn id="6" fill="hold"/>
                                        <p:tgtEl>
                                          <p:spTgt spid="325"/>
                                        </p:tgtEl>
                                        <p:attrNameLst>
                                          <p:attrName>style.visibility</p:attrName>
                                        </p:attrNameLst>
                                      </p:cBhvr>
                                      <p:to>
                                        <p:strVal val="visible"/>
                                      </p:to>
                                    </p:set>
                                    <p:animEffect transition="in" filter="blinds(horizontal)">
                                      <p:cBhvr>
                                        <p:cTn id="7" dur="500"/>
                                        <p:tgtEl>
                                          <p:spTgt spid="325"/>
                                        </p:tgtEl>
                                      </p:cBhvr>
                                    </p:animEffect>
                                  </p:childTnLst>
                                </p:cTn>
                              </p:par>
                            </p:childTnLst>
                          </p:cTn>
                        </p:par>
                        <p:par>
                          <p:cTn id="8" fill="hold">
                            <p:stCondLst>
                              <p:cond delay="500"/>
                            </p:stCondLst>
                            <p:childTnLst>
                              <p:par>
                                <p:cTn id="9" presetID="3" presetClass="entr" presetSubtype="10" fill="hold" grpId="2" nodeType="afterEffect">
                                  <p:stCondLst>
                                    <p:cond delay="0"/>
                                  </p:stCondLst>
                                  <p:iterate>
                                    <p:tmAbs val="0"/>
                                  </p:iterate>
                                  <p:childTnLst>
                                    <p:set>
                                      <p:cBhvr>
                                        <p:cTn id="10" fill="hold"/>
                                        <p:tgtEl>
                                          <p:spTgt spid="326"/>
                                        </p:tgtEl>
                                        <p:attrNameLst>
                                          <p:attrName>style.visibility</p:attrName>
                                        </p:attrNameLst>
                                      </p:cBhvr>
                                      <p:to>
                                        <p:strVal val="visible"/>
                                      </p:to>
                                    </p:set>
                                    <p:animEffect transition="in" filter="blinds(horizontal)">
                                      <p:cBhvr>
                                        <p:cTn id="11" dur="500"/>
                                        <p:tgtEl>
                                          <p:spTgt spid="326"/>
                                        </p:tgtEl>
                                      </p:cBhvr>
                                    </p:animEffect>
                                  </p:childTnLst>
                                </p:cTn>
                              </p:par>
                            </p:childTnLst>
                          </p:cTn>
                        </p:par>
                        <p:par>
                          <p:cTn id="12" fill="hold">
                            <p:stCondLst>
                              <p:cond delay="1000"/>
                            </p:stCondLst>
                            <p:childTnLst>
                              <p:par>
                                <p:cTn id="13" presetID="3" presetClass="entr" presetSubtype="10" fill="hold" grpId="3" nodeType="afterEffect">
                                  <p:stCondLst>
                                    <p:cond delay="0"/>
                                  </p:stCondLst>
                                  <p:iterate>
                                    <p:tmAbs val="0"/>
                                  </p:iterate>
                                  <p:childTnLst>
                                    <p:set>
                                      <p:cBhvr>
                                        <p:cTn id="14" fill="hold"/>
                                        <p:tgtEl>
                                          <p:spTgt spid="327"/>
                                        </p:tgtEl>
                                        <p:attrNameLst>
                                          <p:attrName>style.visibility</p:attrName>
                                        </p:attrNameLst>
                                      </p:cBhvr>
                                      <p:to>
                                        <p:strVal val="visible"/>
                                      </p:to>
                                    </p:set>
                                    <p:animEffect transition="in" filter="blinds(horizontal)">
                                      <p:cBhvr>
                                        <p:cTn id="15" dur="500"/>
                                        <p:tgtEl>
                                          <p:spTgt spid="327"/>
                                        </p:tgtEl>
                                      </p:cBhvr>
                                    </p:animEffect>
                                  </p:childTnLst>
                                </p:cTn>
                              </p:par>
                            </p:childTnLst>
                          </p:cTn>
                        </p:par>
                        <p:par>
                          <p:cTn id="16" fill="hold">
                            <p:stCondLst>
                              <p:cond delay="1500"/>
                            </p:stCondLst>
                            <p:childTnLst>
                              <p:par>
                                <p:cTn id="17" presetID="3" presetClass="entr" presetSubtype="10" fill="hold" grpId="4" nodeType="afterEffect">
                                  <p:stCondLst>
                                    <p:cond delay="0"/>
                                  </p:stCondLst>
                                  <p:iterate>
                                    <p:tmAbs val="0"/>
                                  </p:iterate>
                                  <p:childTnLst>
                                    <p:set>
                                      <p:cBhvr>
                                        <p:cTn id="18" fill="hold"/>
                                        <p:tgtEl>
                                          <p:spTgt spid="328"/>
                                        </p:tgtEl>
                                        <p:attrNameLst>
                                          <p:attrName>style.visibility</p:attrName>
                                        </p:attrNameLst>
                                      </p:cBhvr>
                                      <p:to>
                                        <p:strVal val="visible"/>
                                      </p:to>
                                    </p:set>
                                    <p:animEffect transition="in" filter="blinds(horizontal)">
                                      <p:cBhvr>
                                        <p:cTn id="19" dur="500"/>
                                        <p:tgtEl>
                                          <p:spTgt spid="328"/>
                                        </p:tgtEl>
                                      </p:cBhvr>
                                    </p:animEffect>
                                  </p:childTnLst>
                                </p:cTn>
                              </p:par>
                            </p:childTnLst>
                          </p:cTn>
                        </p:par>
                        <p:par>
                          <p:cTn id="20" fill="hold">
                            <p:stCondLst>
                              <p:cond delay="2000"/>
                            </p:stCondLst>
                            <p:childTnLst>
                              <p:par>
                                <p:cTn id="21" presetID="3" presetClass="entr" presetSubtype="10" fill="hold" grpId="5" nodeType="afterEffect">
                                  <p:stCondLst>
                                    <p:cond delay="0"/>
                                  </p:stCondLst>
                                  <p:iterate>
                                    <p:tmAbs val="0"/>
                                  </p:iterate>
                                  <p:childTnLst>
                                    <p:set>
                                      <p:cBhvr>
                                        <p:cTn id="22" fill="hold"/>
                                        <p:tgtEl>
                                          <p:spTgt spid="329"/>
                                        </p:tgtEl>
                                        <p:attrNameLst>
                                          <p:attrName>style.visibility</p:attrName>
                                        </p:attrNameLst>
                                      </p:cBhvr>
                                      <p:to>
                                        <p:strVal val="visible"/>
                                      </p:to>
                                    </p:set>
                                    <p:animEffect transition="in" filter="blinds(horizontal)">
                                      <p:cBhvr>
                                        <p:cTn id="23" dur="500"/>
                                        <p:tgtEl>
                                          <p:spTgt spid="329"/>
                                        </p:tgtEl>
                                      </p:cBhvr>
                                    </p:animEffect>
                                  </p:childTnLst>
                                </p:cTn>
                              </p:par>
                            </p:childTnLst>
                          </p:cTn>
                        </p:par>
                        <p:par>
                          <p:cTn id="24" fill="hold">
                            <p:stCondLst>
                              <p:cond delay="2500"/>
                            </p:stCondLst>
                            <p:childTnLst>
                              <p:par>
                                <p:cTn id="25" presetID="3" presetClass="entr" presetSubtype="10" fill="hold" grpId="6" nodeType="afterEffect">
                                  <p:stCondLst>
                                    <p:cond delay="0"/>
                                  </p:stCondLst>
                                  <p:iterate>
                                    <p:tmAbs val="0"/>
                                  </p:iterate>
                                  <p:childTnLst>
                                    <p:set>
                                      <p:cBhvr>
                                        <p:cTn id="26" fill="hold"/>
                                        <p:tgtEl>
                                          <p:spTgt spid="330"/>
                                        </p:tgtEl>
                                        <p:attrNameLst>
                                          <p:attrName>style.visibility</p:attrName>
                                        </p:attrNameLst>
                                      </p:cBhvr>
                                      <p:to>
                                        <p:strVal val="visible"/>
                                      </p:to>
                                    </p:set>
                                    <p:animEffect transition="in" filter="blinds(horizontal)">
                                      <p:cBhvr>
                                        <p:cTn id="27" dur="500"/>
                                        <p:tgtEl>
                                          <p:spTgt spid="330"/>
                                        </p:tgtEl>
                                      </p:cBhvr>
                                    </p:animEffect>
                                  </p:childTnLst>
                                </p:cTn>
                              </p:par>
                            </p:childTnLst>
                          </p:cTn>
                        </p:par>
                        <p:par>
                          <p:cTn id="28" fill="hold">
                            <p:stCondLst>
                              <p:cond delay="3000"/>
                            </p:stCondLst>
                            <p:childTnLst>
                              <p:par>
                                <p:cTn id="29" presetID="3" presetClass="entr" presetSubtype="10" fill="hold" grpId="7" nodeType="afterEffect">
                                  <p:stCondLst>
                                    <p:cond delay="0"/>
                                  </p:stCondLst>
                                  <p:iterate>
                                    <p:tmAbs val="0"/>
                                  </p:iterate>
                                  <p:childTnLst>
                                    <p:set>
                                      <p:cBhvr>
                                        <p:cTn id="30" fill="hold"/>
                                        <p:tgtEl>
                                          <p:spTgt spid="331"/>
                                        </p:tgtEl>
                                        <p:attrNameLst>
                                          <p:attrName>style.visibility</p:attrName>
                                        </p:attrNameLst>
                                      </p:cBhvr>
                                      <p:to>
                                        <p:strVal val="visible"/>
                                      </p:to>
                                    </p:set>
                                    <p:animEffect transition="in" filter="blinds(horizontal)">
                                      <p:cBhvr>
                                        <p:cTn id="31" dur="500"/>
                                        <p:tgtEl>
                                          <p:spTgt spid="331"/>
                                        </p:tgtEl>
                                      </p:cBhvr>
                                    </p:animEffect>
                                  </p:childTnLst>
                                </p:cTn>
                              </p:par>
                            </p:childTnLst>
                          </p:cTn>
                        </p:par>
                        <p:par>
                          <p:cTn id="32" fill="hold">
                            <p:stCondLst>
                              <p:cond delay="3500"/>
                            </p:stCondLst>
                            <p:childTnLst>
                              <p:par>
                                <p:cTn id="33" presetID="3" presetClass="entr" presetSubtype="10" fill="hold" grpId="8" nodeType="afterEffect">
                                  <p:stCondLst>
                                    <p:cond delay="0"/>
                                  </p:stCondLst>
                                  <p:iterate>
                                    <p:tmAbs val="0"/>
                                  </p:iterate>
                                  <p:childTnLst>
                                    <p:set>
                                      <p:cBhvr>
                                        <p:cTn id="34" fill="hold"/>
                                        <p:tgtEl>
                                          <p:spTgt spid="332"/>
                                        </p:tgtEl>
                                        <p:attrNameLst>
                                          <p:attrName>style.visibility</p:attrName>
                                        </p:attrNameLst>
                                      </p:cBhvr>
                                      <p:to>
                                        <p:strVal val="visible"/>
                                      </p:to>
                                    </p:set>
                                    <p:animEffect transition="in" filter="blinds(horizontal)">
                                      <p:cBhvr>
                                        <p:cTn id="35" dur="500"/>
                                        <p:tgtEl>
                                          <p:spTgt spid="332"/>
                                        </p:tgtEl>
                                      </p:cBhvr>
                                    </p:animEffect>
                                  </p:childTnLst>
                                </p:cTn>
                              </p:par>
                            </p:childTnLst>
                          </p:cTn>
                        </p:par>
                        <p:par>
                          <p:cTn id="36" fill="hold">
                            <p:stCondLst>
                              <p:cond delay="4000"/>
                            </p:stCondLst>
                            <p:childTnLst>
                              <p:par>
                                <p:cTn id="37" presetID="3" presetClass="entr" presetSubtype="10" fill="hold" grpId="9" nodeType="afterEffect">
                                  <p:stCondLst>
                                    <p:cond delay="0"/>
                                  </p:stCondLst>
                                  <p:iterate>
                                    <p:tmAbs val="0"/>
                                  </p:iterate>
                                  <p:childTnLst>
                                    <p:set>
                                      <p:cBhvr>
                                        <p:cTn id="38" fill="hold"/>
                                        <p:tgtEl>
                                          <p:spTgt spid="333"/>
                                        </p:tgtEl>
                                        <p:attrNameLst>
                                          <p:attrName>style.visibility</p:attrName>
                                        </p:attrNameLst>
                                      </p:cBhvr>
                                      <p:to>
                                        <p:strVal val="visible"/>
                                      </p:to>
                                    </p:set>
                                    <p:animEffect transition="in" filter="blinds(horizontal)">
                                      <p:cBhvr>
                                        <p:cTn id="39" dur="500"/>
                                        <p:tgtEl>
                                          <p:spTgt spid="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 grpId="1" animBg="1" advAuto="0"/>
      <p:bldP spid="326" grpId="2" animBg="1" advAuto="0"/>
      <p:bldP spid="327" grpId="3" animBg="1" advAuto="0"/>
      <p:bldP spid="328" grpId="4" animBg="1" advAuto="0"/>
      <p:bldP spid="329" grpId="5" animBg="1" advAuto="0"/>
      <p:bldP spid="330" grpId="6" animBg="1" advAuto="0"/>
      <p:bldP spid="331" grpId="7" animBg="1" advAuto="0"/>
      <p:bldP spid="332" grpId="8" animBg="1" advAuto="0"/>
      <p:bldP spid="333" grpId="9"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5"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336"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337"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338" name="Shape 338"/>
          <p:cNvSpPr>
            <a:spLocks noGrp="1"/>
          </p:cNvSpPr>
          <p:nvPr>
            <p:ph type="title"/>
          </p:nvPr>
        </p:nvSpPr>
        <p:spPr>
          <a:prstGeom prst="rect">
            <a:avLst/>
          </a:prstGeom>
        </p:spPr>
        <p:txBody>
          <a:bodyPr/>
          <a:lstStyle/>
          <a:p>
            <a:r>
              <a:t>Was haben wir jetzt erreicht???</a:t>
            </a:r>
          </a:p>
        </p:txBody>
      </p:sp>
      <p:sp>
        <p:nvSpPr>
          <p:cNvPr id="339" name="Shape 339"/>
          <p:cNvSpPr>
            <a:spLocks noGrp="1"/>
          </p:cNvSpPr>
          <p:nvPr>
            <p:ph type="body" idx="1"/>
          </p:nvPr>
        </p:nvSpPr>
        <p:spPr>
          <a:xfrm>
            <a:off x="467543" y="1484783"/>
            <a:ext cx="8229601" cy="5184578"/>
          </a:xfrm>
          <a:prstGeom prst="rect">
            <a:avLst/>
          </a:prstGeom>
        </p:spPr>
        <p:txBody>
          <a:bodyPr/>
          <a:lstStyle/>
          <a:p>
            <a:pPr>
              <a:buSzTx/>
              <a:buNone/>
              <a:defRPr sz="1600"/>
            </a:pPr>
            <a:endParaRPr/>
          </a:p>
          <a:p>
            <a:pPr>
              <a:spcBef>
                <a:spcPts val="300"/>
              </a:spcBef>
              <a:defRPr sz="1600"/>
            </a:pPr>
            <a:r>
              <a:t>Es ist </a:t>
            </a:r>
            <a:r>
              <a:rPr b="1"/>
              <a:t>bereits die Struktur für den Leadership- Rang Ruby entstanden</a:t>
            </a:r>
            <a:r>
              <a:t> ( 1x Sapphire im linken und 1x Sapphire im rechten Bein). Mit einem Gesamt-Umsatz im Team von 40.000 Punkten (davon 10.000 im schwächeren Bein) habe ich auch diesen erreicht !!!</a:t>
            </a:r>
          </a:p>
        </p:txBody>
      </p:sp>
      <p:pic>
        <p:nvPicPr>
          <p:cNvPr id="340" name="image16.jpeg" descr="Ruby.jpg"/>
          <p:cNvPicPr>
            <a:picLocks noChangeAspect="1"/>
          </p:cNvPicPr>
          <p:nvPr/>
        </p:nvPicPr>
        <p:blipFill>
          <a:blip r:embed="rId5">
            <a:extLst/>
          </a:blip>
          <a:stretch>
            <a:fillRect/>
          </a:stretch>
        </p:blipFill>
        <p:spPr>
          <a:xfrm>
            <a:off x="3275855" y="3140967"/>
            <a:ext cx="2664297" cy="2630429"/>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339">
                                            <p:txEl>
                                              <p:pRg st="1" end="1"/>
                                            </p:txEl>
                                          </p:spTgt>
                                        </p:tgtEl>
                                        <p:attrNameLst>
                                          <p:attrName>style.visibility</p:attrName>
                                        </p:attrNameLst>
                                      </p:cBhvr>
                                      <p:to>
                                        <p:strVal val="visible"/>
                                      </p:to>
                                    </p:set>
                                    <p:anim calcmode="lin" valueType="num">
                                      <p:cBhvr>
                                        <p:cTn id="7" dur="2000" fill="hold"/>
                                        <p:tgtEl>
                                          <p:spTgt spid="339">
                                            <p:txEl>
                                              <p:pRg st="1" end="1"/>
                                            </p:txEl>
                                          </p:spTgt>
                                        </p:tgtEl>
                                        <p:attrNameLst>
                                          <p:attrName>ppt_x</p:attrName>
                                        </p:attrNameLst>
                                      </p:cBhvr>
                                      <p:tavLst>
                                        <p:tav tm="0">
                                          <p:val>
                                            <p:strVal val="#ppt_x"/>
                                          </p:val>
                                        </p:tav>
                                        <p:tav tm="100000">
                                          <p:val>
                                            <p:strVal val="#ppt_x"/>
                                          </p:val>
                                        </p:tav>
                                      </p:tavLst>
                                    </p:anim>
                                    <p:anim calcmode="lin" valueType="num">
                                      <p:cBhvr>
                                        <p:cTn id="8" dur="2000" fill="hold"/>
                                        <p:tgtEl>
                                          <p:spTgt spid="339">
                                            <p:txEl>
                                              <p:pRg st="1" end="1"/>
                                            </p:txEl>
                                          </p:spTgt>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4" presetClass="entr" presetSubtype="16" fill="hold" grpId="2" nodeType="afterEffect">
                                  <p:stCondLst>
                                    <p:cond delay="0"/>
                                  </p:stCondLst>
                                  <p:iterate>
                                    <p:tmAbs val="0"/>
                                  </p:iterate>
                                  <p:childTnLst>
                                    <p:set>
                                      <p:cBhvr>
                                        <p:cTn id="11" fill="hold"/>
                                        <p:tgtEl>
                                          <p:spTgt spid="340"/>
                                        </p:tgtEl>
                                        <p:attrNameLst>
                                          <p:attrName>style.visibility</p:attrName>
                                        </p:attrNameLst>
                                      </p:cBhvr>
                                      <p:to>
                                        <p:strVal val="visible"/>
                                      </p:to>
                                    </p:set>
                                    <p:animEffect transition="in" filter="box(in)">
                                      <p:cBhvr>
                                        <p:cTn id="12" dur="2000"/>
                                        <p:tgtEl>
                                          <p:spTgt spid="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 grpId="1" build="p" animBg="1" advAuto="0"/>
      <p:bldP spid="340" grpId="2"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2"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343"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344"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345" name="Shape 345"/>
          <p:cNvSpPr>
            <a:spLocks noGrp="1"/>
          </p:cNvSpPr>
          <p:nvPr>
            <p:ph type="title"/>
          </p:nvPr>
        </p:nvSpPr>
        <p:spPr>
          <a:prstGeom prst="rect">
            <a:avLst/>
          </a:prstGeom>
        </p:spPr>
        <p:txBody>
          <a:bodyPr/>
          <a:lstStyle/>
          <a:p>
            <a:r>
              <a:t>Was haben wir jetzt erreicht???</a:t>
            </a:r>
          </a:p>
        </p:txBody>
      </p:sp>
      <p:pic>
        <p:nvPicPr>
          <p:cNvPr id="346" name="image13.jpeg" descr="Partner 3 und 4.jpg"/>
          <p:cNvPicPr>
            <a:picLocks noChangeAspect="1"/>
          </p:cNvPicPr>
          <p:nvPr/>
        </p:nvPicPr>
        <p:blipFill>
          <a:blip r:embed="rId5">
            <a:extLst/>
          </a:blip>
          <a:stretch>
            <a:fillRect/>
          </a:stretch>
        </p:blipFill>
        <p:spPr>
          <a:xfrm>
            <a:off x="179511" y="1628799"/>
            <a:ext cx="8820473" cy="3730220"/>
          </a:xfrm>
          <a:prstGeom prst="rect">
            <a:avLst/>
          </a:prstGeom>
          <a:ln w="12700">
            <a:miter lim="400000"/>
          </a:ln>
        </p:spPr>
      </p:pic>
      <p:sp>
        <p:nvSpPr>
          <p:cNvPr id="347" name="Shape 347"/>
          <p:cNvSpPr/>
          <p:nvPr/>
        </p:nvSpPr>
        <p:spPr>
          <a:xfrm>
            <a:off x="1115616" y="2420888"/>
            <a:ext cx="2736304" cy="1512169"/>
          </a:xfrm>
          <a:prstGeom prst="rect">
            <a:avLst/>
          </a:prstGeom>
          <a:solidFill>
            <a:srgbClr val="FFFF00">
              <a:alpha val="18000"/>
            </a:srgbClr>
          </a:solidFill>
          <a:ln w="25400">
            <a:solidFill>
              <a:srgbClr val="FAC090"/>
            </a:solidFill>
          </a:ln>
        </p:spPr>
        <p:txBody>
          <a:bodyPr lIns="45719" rIns="45719" anchor="ctr"/>
          <a:lstStyle/>
          <a:p>
            <a:pPr algn="ctr">
              <a:defRPr>
                <a:solidFill>
                  <a:srgbClr val="FFFFFF"/>
                </a:solidFill>
              </a:defRPr>
            </a:pPr>
            <a:endParaRPr/>
          </a:p>
        </p:txBody>
      </p:sp>
      <p:sp>
        <p:nvSpPr>
          <p:cNvPr id="348" name="Shape 348"/>
          <p:cNvSpPr/>
          <p:nvPr/>
        </p:nvSpPr>
        <p:spPr>
          <a:xfrm>
            <a:off x="5436096" y="2420888"/>
            <a:ext cx="2736304" cy="1512169"/>
          </a:xfrm>
          <a:prstGeom prst="rect">
            <a:avLst/>
          </a:prstGeom>
          <a:solidFill>
            <a:srgbClr val="FFFF00">
              <a:alpha val="18000"/>
            </a:srgbClr>
          </a:solidFill>
          <a:ln w="25400">
            <a:solidFill>
              <a:srgbClr val="FAC090"/>
            </a:solidFill>
          </a:ln>
        </p:spPr>
        <p:txBody>
          <a:bodyPr lIns="45719" rIns="45719" anchor="ctr"/>
          <a:lstStyle/>
          <a:p>
            <a:pPr algn="ctr">
              <a:defRPr>
                <a:solidFill>
                  <a:srgbClr val="FFFFFF"/>
                </a:solidFill>
              </a:defRPr>
            </a:pPr>
            <a:endParaRPr/>
          </a:p>
        </p:txBody>
      </p:sp>
      <p:sp>
        <p:nvSpPr>
          <p:cNvPr id="349" name="Shape 349"/>
          <p:cNvSpPr/>
          <p:nvPr/>
        </p:nvSpPr>
        <p:spPr>
          <a:xfrm>
            <a:off x="395536" y="3212975"/>
            <a:ext cx="1872209" cy="1440162"/>
          </a:xfrm>
          <a:prstGeom prst="rect">
            <a:avLst/>
          </a:prstGeom>
          <a:solidFill>
            <a:srgbClr val="FFFF00">
              <a:alpha val="18000"/>
            </a:srgbClr>
          </a:solidFill>
          <a:ln w="25400">
            <a:solidFill>
              <a:srgbClr val="FAC090"/>
            </a:solidFill>
          </a:ln>
        </p:spPr>
        <p:txBody>
          <a:bodyPr lIns="45719" rIns="45719" anchor="ctr"/>
          <a:lstStyle/>
          <a:p>
            <a:pPr algn="ctr">
              <a:defRPr>
                <a:solidFill>
                  <a:srgbClr val="FFFFFF"/>
                </a:solidFill>
              </a:defRPr>
            </a:pPr>
            <a:endParaRPr/>
          </a:p>
        </p:txBody>
      </p:sp>
      <p:sp>
        <p:nvSpPr>
          <p:cNvPr id="350" name="Shape 350"/>
          <p:cNvSpPr/>
          <p:nvPr/>
        </p:nvSpPr>
        <p:spPr>
          <a:xfrm>
            <a:off x="2555775" y="3212975"/>
            <a:ext cx="1872209" cy="1440162"/>
          </a:xfrm>
          <a:prstGeom prst="rect">
            <a:avLst/>
          </a:prstGeom>
          <a:solidFill>
            <a:srgbClr val="FFFF00">
              <a:alpha val="18000"/>
            </a:srgbClr>
          </a:solidFill>
          <a:ln w="25400">
            <a:solidFill>
              <a:srgbClr val="FAC090"/>
            </a:solidFill>
          </a:ln>
        </p:spPr>
        <p:txBody>
          <a:bodyPr lIns="45719" rIns="45719" anchor="ctr"/>
          <a:lstStyle/>
          <a:p>
            <a:pPr algn="ctr">
              <a:defRPr>
                <a:solidFill>
                  <a:srgbClr val="FFFFFF"/>
                </a:solidFill>
              </a:defRPr>
            </a:pPr>
            <a:endParaRPr/>
          </a:p>
        </p:txBody>
      </p:sp>
      <p:sp>
        <p:nvSpPr>
          <p:cNvPr id="351" name="Shape 351"/>
          <p:cNvSpPr/>
          <p:nvPr/>
        </p:nvSpPr>
        <p:spPr>
          <a:xfrm>
            <a:off x="4716016" y="3212975"/>
            <a:ext cx="1872209" cy="1440162"/>
          </a:xfrm>
          <a:prstGeom prst="rect">
            <a:avLst/>
          </a:prstGeom>
          <a:solidFill>
            <a:srgbClr val="FFFF00">
              <a:alpha val="18000"/>
            </a:srgbClr>
          </a:solidFill>
          <a:ln w="25400">
            <a:solidFill>
              <a:srgbClr val="FAC090"/>
            </a:solidFill>
          </a:ln>
        </p:spPr>
        <p:txBody>
          <a:bodyPr lIns="45719" rIns="45719" anchor="ctr"/>
          <a:lstStyle/>
          <a:p>
            <a:pPr algn="ctr">
              <a:defRPr>
                <a:solidFill>
                  <a:srgbClr val="FFFFFF"/>
                </a:solidFill>
              </a:defRPr>
            </a:pPr>
            <a:endParaRPr/>
          </a:p>
        </p:txBody>
      </p:sp>
      <p:sp>
        <p:nvSpPr>
          <p:cNvPr id="352" name="Shape 352"/>
          <p:cNvSpPr/>
          <p:nvPr/>
        </p:nvSpPr>
        <p:spPr>
          <a:xfrm>
            <a:off x="6948264" y="3212975"/>
            <a:ext cx="1800201" cy="1440162"/>
          </a:xfrm>
          <a:prstGeom prst="rect">
            <a:avLst/>
          </a:prstGeom>
          <a:solidFill>
            <a:srgbClr val="FFFF00">
              <a:alpha val="18000"/>
            </a:srgbClr>
          </a:solidFill>
          <a:ln w="25400">
            <a:solidFill>
              <a:srgbClr val="FAC090"/>
            </a:solidFill>
          </a:ln>
        </p:spPr>
        <p:txBody>
          <a:bodyPr lIns="45719" rIns="45719" anchor="ctr"/>
          <a:lstStyle/>
          <a:p>
            <a:pPr algn="ctr">
              <a:defRPr>
                <a:solidFill>
                  <a:srgbClr val="FFFFFF"/>
                </a:solidFill>
              </a:defRPr>
            </a:pPr>
            <a:endParaRPr/>
          </a:p>
        </p:txBody>
      </p:sp>
      <p:sp>
        <p:nvSpPr>
          <p:cNvPr id="353" name="Shape 353"/>
          <p:cNvSpPr/>
          <p:nvPr/>
        </p:nvSpPr>
        <p:spPr>
          <a:xfrm>
            <a:off x="467543" y="2420888"/>
            <a:ext cx="4104457" cy="2232249"/>
          </a:xfrm>
          <a:prstGeom prst="rect">
            <a:avLst/>
          </a:prstGeom>
          <a:solidFill>
            <a:srgbClr val="BFBFBF">
              <a:alpha val="32000"/>
            </a:srgbClr>
          </a:solidFill>
          <a:ln w="25400">
            <a:solidFill>
              <a:srgbClr val="000000"/>
            </a:solidFill>
          </a:ln>
        </p:spPr>
        <p:txBody>
          <a:bodyPr lIns="45719" rIns="45719" anchor="ctr"/>
          <a:lstStyle/>
          <a:p>
            <a:pPr algn="ctr">
              <a:defRPr>
                <a:solidFill>
                  <a:srgbClr val="FFFFFF"/>
                </a:solidFill>
              </a:defRPr>
            </a:pPr>
            <a:endParaRPr/>
          </a:p>
        </p:txBody>
      </p:sp>
      <p:sp>
        <p:nvSpPr>
          <p:cNvPr id="354" name="Shape 354"/>
          <p:cNvSpPr/>
          <p:nvPr/>
        </p:nvSpPr>
        <p:spPr>
          <a:xfrm>
            <a:off x="4716016" y="2420888"/>
            <a:ext cx="4032449" cy="2232249"/>
          </a:xfrm>
          <a:prstGeom prst="rect">
            <a:avLst/>
          </a:prstGeom>
          <a:solidFill>
            <a:srgbClr val="BFBFBF">
              <a:alpha val="32000"/>
            </a:srgbClr>
          </a:solidFill>
          <a:ln w="25400">
            <a:solidFill>
              <a:srgbClr val="000000"/>
            </a:solidFill>
          </a:ln>
        </p:spPr>
        <p:txBody>
          <a:bodyPr lIns="45719" rIns="45719" anchor="ctr"/>
          <a:lstStyle/>
          <a:p>
            <a:pPr algn="ctr">
              <a:defRPr>
                <a:solidFill>
                  <a:srgbClr val="FFFFFF"/>
                </a:solidFill>
              </a:defRPr>
            </a:pPr>
            <a:endParaRPr/>
          </a:p>
        </p:txBody>
      </p:sp>
      <p:sp>
        <p:nvSpPr>
          <p:cNvPr id="355" name="Shape 355"/>
          <p:cNvSpPr/>
          <p:nvPr/>
        </p:nvSpPr>
        <p:spPr>
          <a:xfrm>
            <a:off x="2771799" y="2492896"/>
            <a:ext cx="1584177" cy="4724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defRPr sz="1400"/>
            </a:pPr>
            <a:r>
              <a:t>Sapphire (</a:t>
            </a:r>
            <a:r>
              <a:rPr sz="1200"/>
              <a:t>wenn hier 7.000 Punkte sind)</a:t>
            </a:r>
          </a:p>
        </p:txBody>
      </p:sp>
      <p:pic>
        <p:nvPicPr>
          <p:cNvPr id="356" name="image17.jpg" descr="Sapphire.jpg"/>
          <p:cNvPicPr>
            <a:picLocks noChangeAspect="1"/>
          </p:cNvPicPr>
          <p:nvPr/>
        </p:nvPicPr>
        <p:blipFill>
          <a:blip r:embed="rId6">
            <a:extLst/>
          </a:blip>
          <a:stretch>
            <a:fillRect/>
          </a:stretch>
        </p:blipFill>
        <p:spPr>
          <a:xfrm>
            <a:off x="1475655" y="2492896"/>
            <a:ext cx="633272" cy="599807"/>
          </a:xfrm>
          <a:prstGeom prst="rect">
            <a:avLst/>
          </a:prstGeom>
          <a:ln w="12700">
            <a:miter lim="400000"/>
          </a:ln>
        </p:spPr>
      </p:pic>
      <p:pic>
        <p:nvPicPr>
          <p:cNvPr id="357" name="image17.jpg" descr="Sapphire.jpg"/>
          <p:cNvPicPr>
            <a:picLocks noChangeAspect="1"/>
          </p:cNvPicPr>
          <p:nvPr/>
        </p:nvPicPr>
        <p:blipFill>
          <a:blip r:embed="rId6">
            <a:extLst/>
          </a:blip>
          <a:stretch>
            <a:fillRect/>
          </a:stretch>
        </p:blipFill>
        <p:spPr>
          <a:xfrm>
            <a:off x="5580112" y="2492896"/>
            <a:ext cx="633272" cy="599807"/>
          </a:xfrm>
          <a:prstGeom prst="rect">
            <a:avLst/>
          </a:prstGeom>
          <a:ln w="12700">
            <a:miter lim="400000"/>
          </a:ln>
        </p:spPr>
      </p:pic>
      <p:sp>
        <p:nvSpPr>
          <p:cNvPr id="358" name="Shape 358"/>
          <p:cNvSpPr/>
          <p:nvPr/>
        </p:nvSpPr>
        <p:spPr>
          <a:xfrm>
            <a:off x="7092280" y="2492896"/>
            <a:ext cx="1584177" cy="4724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defRPr sz="1400"/>
            </a:pPr>
            <a:r>
              <a:t>Sapphire (</a:t>
            </a:r>
            <a:r>
              <a:rPr sz="1200"/>
              <a:t>wenn hier 7.000 Punkte sind)</a:t>
            </a:r>
          </a:p>
        </p:txBody>
      </p:sp>
      <p:sp>
        <p:nvSpPr>
          <p:cNvPr id="359" name="Shape 359"/>
          <p:cNvSpPr/>
          <p:nvPr/>
        </p:nvSpPr>
        <p:spPr>
          <a:xfrm>
            <a:off x="251519" y="1297439"/>
            <a:ext cx="8640962" cy="3384377"/>
          </a:xfrm>
          <a:prstGeom prst="rect">
            <a:avLst/>
          </a:prstGeom>
          <a:solidFill>
            <a:srgbClr val="FF0000">
              <a:alpha val="15000"/>
            </a:srgbClr>
          </a:solidFill>
          <a:ln w="25400">
            <a:solidFill>
              <a:srgbClr val="FF0000"/>
            </a:solidFill>
          </a:ln>
        </p:spPr>
        <p:txBody>
          <a:bodyPr lIns="45719" rIns="45719" anchor="ctr"/>
          <a:lstStyle/>
          <a:p>
            <a:pPr algn="ctr">
              <a:defRPr>
                <a:solidFill>
                  <a:srgbClr val="FFFFFF"/>
                </a:solidFill>
              </a:defRPr>
            </a:pPr>
            <a:endParaRPr/>
          </a:p>
        </p:txBody>
      </p:sp>
      <p:pic>
        <p:nvPicPr>
          <p:cNvPr id="360" name="image16.jpeg" descr="Ruby.jpg"/>
          <p:cNvPicPr>
            <a:picLocks noChangeAspect="1"/>
          </p:cNvPicPr>
          <p:nvPr/>
        </p:nvPicPr>
        <p:blipFill>
          <a:blip r:embed="rId7">
            <a:extLst/>
          </a:blip>
          <a:stretch>
            <a:fillRect/>
          </a:stretch>
        </p:blipFill>
        <p:spPr>
          <a:xfrm>
            <a:off x="323527" y="1340767"/>
            <a:ext cx="1008114" cy="995297"/>
          </a:xfrm>
          <a:prstGeom prst="rect">
            <a:avLst/>
          </a:prstGeom>
          <a:ln w="12700">
            <a:miter lim="400000"/>
          </a:ln>
        </p:spPr>
      </p:pic>
      <p:sp>
        <p:nvSpPr>
          <p:cNvPr id="361" name="Shape 361"/>
          <p:cNvSpPr/>
          <p:nvPr/>
        </p:nvSpPr>
        <p:spPr>
          <a:xfrm>
            <a:off x="6444207" y="1340767"/>
            <a:ext cx="2304257" cy="9804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defRPr sz="2400" b="1"/>
            </a:pPr>
            <a:r>
              <a:t>Ruby !!!</a:t>
            </a:r>
            <a:r>
              <a:rPr b="0"/>
              <a:t> </a:t>
            </a:r>
            <a:r>
              <a:rPr sz="1200" b="0"/>
              <a:t>(Wenn im Gesamten Team 40.000 Punkte sind (davon 10.000 im schwächeren Bein)</a:t>
            </a:r>
          </a:p>
        </p:txBody>
      </p:sp>
      <p:pic>
        <p:nvPicPr>
          <p:cNvPr id="362" name="image14.png" descr="leere Läufer.png"/>
          <p:cNvPicPr>
            <a:picLocks noChangeAspect="1"/>
          </p:cNvPicPr>
          <p:nvPr/>
        </p:nvPicPr>
        <p:blipFill>
          <a:blip r:embed="rId8">
            <a:extLst/>
          </a:blip>
          <a:stretch>
            <a:fillRect/>
          </a:stretch>
        </p:blipFill>
        <p:spPr>
          <a:xfrm>
            <a:off x="2555775" y="4725144"/>
            <a:ext cx="823511" cy="595962"/>
          </a:xfrm>
          <a:prstGeom prst="rect">
            <a:avLst/>
          </a:prstGeom>
          <a:ln w="12700">
            <a:miter lim="400000"/>
          </a:ln>
        </p:spPr>
      </p:pic>
      <p:pic>
        <p:nvPicPr>
          <p:cNvPr id="363" name="image14.png" descr="leere Läufer.png"/>
          <p:cNvPicPr>
            <a:picLocks noChangeAspect="1"/>
          </p:cNvPicPr>
          <p:nvPr/>
        </p:nvPicPr>
        <p:blipFill>
          <a:blip r:embed="rId8">
            <a:extLst/>
          </a:blip>
          <a:stretch>
            <a:fillRect/>
          </a:stretch>
        </p:blipFill>
        <p:spPr>
          <a:xfrm>
            <a:off x="3635895" y="4725144"/>
            <a:ext cx="823511" cy="595962"/>
          </a:xfrm>
          <a:prstGeom prst="rect">
            <a:avLst/>
          </a:prstGeom>
          <a:ln w="12700">
            <a:miter lim="400000"/>
          </a:ln>
        </p:spPr>
      </p:pic>
      <p:pic>
        <p:nvPicPr>
          <p:cNvPr id="364" name="image14.png" descr="leere Läufer.png"/>
          <p:cNvPicPr>
            <a:picLocks noChangeAspect="1"/>
          </p:cNvPicPr>
          <p:nvPr/>
        </p:nvPicPr>
        <p:blipFill>
          <a:blip r:embed="rId8">
            <a:extLst/>
          </a:blip>
          <a:stretch>
            <a:fillRect/>
          </a:stretch>
        </p:blipFill>
        <p:spPr>
          <a:xfrm>
            <a:off x="4716016" y="4725144"/>
            <a:ext cx="823511" cy="595962"/>
          </a:xfrm>
          <a:prstGeom prst="rect">
            <a:avLst/>
          </a:prstGeom>
          <a:ln w="12700">
            <a:miter lim="400000"/>
          </a:ln>
        </p:spPr>
      </p:pic>
      <p:pic>
        <p:nvPicPr>
          <p:cNvPr id="365" name="image14.png" descr="leere Läufer.png"/>
          <p:cNvPicPr>
            <a:picLocks noChangeAspect="1"/>
          </p:cNvPicPr>
          <p:nvPr/>
        </p:nvPicPr>
        <p:blipFill>
          <a:blip r:embed="rId8">
            <a:extLst/>
          </a:blip>
          <a:stretch>
            <a:fillRect/>
          </a:stretch>
        </p:blipFill>
        <p:spPr>
          <a:xfrm>
            <a:off x="5796136" y="4725144"/>
            <a:ext cx="823511" cy="59596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iterate>
                                    <p:tmAbs val="0"/>
                                  </p:iterate>
                                  <p:childTnLst>
                                    <p:set>
                                      <p:cBhvr>
                                        <p:cTn id="6" fill="hold"/>
                                        <p:tgtEl>
                                          <p:spTgt spid="347"/>
                                        </p:tgtEl>
                                        <p:attrNameLst>
                                          <p:attrName>style.visibility</p:attrName>
                                        </p:attrNameLst>
                                      </p:cBhvr>
                                      <p:to>
                                        <p:strVal val="visible"/>
                                      </p:to>
                                    </p:set>
                                    <p:animEffect transition="in" filter="blinds(horizontal)">
                                      <p:cBhvr>
                                        <p:cTn id="7" dur="500"/>
                                        <p:tgtEl>
                                          <p:spTgt spid="347"/>
                                        </p:tgtEl>
                                      </p:cBhvr>
                                    </p:animEffect>
                                  </p:childTnLst>
                                </p:cTn>
                              </p:par>
                            </p:childTnLst>
                          </p:cTn>
                        </p:par>
                        <p:par>
                          <p:cTn id="8" fill="hold">
                            <p:stCondLst>
                              <p:cond delay="500"/>
                            </p:stCondLst>
                            <p:childTnLst>
                              <p:par>
                                <p:cTn id="9" presetID="3" presetClass="entr" presetSubtype="10" fill="hold" grpId="2" nodeType="afterEffect">
                                  <p:stCondLst>
                                    <p:cond delay="0"/>
                                  </p:stCondLst>
                                  <p:iterate>
                                    <p:tmAbs val="0"/>
                                  </p:iterate>
                                  <p:childTnLst>
                                    <p:set>
                                      <p:cBhvr>
                                        <p:cTn id="10" fill="hold"/>
                                        <p:tgtEl>
                                          <p:spTgt spid="349"/>
                                        </p:tgtEl>
                                        <p:attrNameLst>
                                          <p:attrName>style.visibility</p:attrName>
                                        </p:attrNameLst>
                                      </p:cBhvr>
                                      <p:to>
                                        <p:strVal val="visible"/>
                                      </p:to>
                                    </p:set>
                                    <p:animEffect transition="in" filter="blinds(horizontal)">
                                      <p:cBhvr>
                                        <p:cTn id="11" dur="500"/>
                                        <p:tgtEl>
                                          <p:spTgt spid="349"/>
                                        </p:tgtEl>
                                      </p:cBhvr>
                                    </p:animEffect>
                                  </p:childTnLst>
                                </p:cTn>
                              </p:par>
                            </p:childTnLst>
                          </p:cTn>
                        </p:par>
                        <p:par>
                          <p:cTn id="12" fill="hold">
                            <p:stCondLst>
                              <p:cond delay="1000"/>
                            </p:stCondLst>
                            <p:childTnLst>
                              <p:par>
                                <p:cTn id="13" presetID="3" presetClass="entr" presetSubtype="10" fill="hold" grpId="3" nodeType="afterEffect">
                                  <p:stCondLst>
                                    <p:cond delay="0"/>
                                  </p:stCondLst>
                                  <p:iterate>
                                    <p:tmAbs val="0"/>
                                  </p:iterate>
                                  <p:childTnLst>
                                    <p:set>
                                      <p:cBhvr>
                                        <p:cTn id="14" fill="hold"/>
                                        <p:tgtEl>
                                          <p:spTgt spid="350"/>
                                        </p:tgtEl>
                                        <p:attrNameLst>
                                          <p:attrName>style.visibility</p:attrName>
                                        </p:attrNameLst>
                                      </p:cBhvr>
                                      <p:to>
                                        <p:strVal val="visible"/>
                                      </p:to>
                                    </p:set>
                                    <p:animEffect transition="in" filter="blinds(horizontal)">
                                      <p:cBhvr>
                                        <p:cTn id="15" dur="500"/>
                                        <p:tgtEl>
                                          <p:spTgt spid="350"/>
                                        </p:tgtEl>
                                      </p:cBhvr>
                                    </p:animEffect>
                                  </p:childTnLst>
                                </p:cTn>
                              </p:par>
                            </p:childTnLst>
                          </p:cTn>
                        </p:par>
                        <p:par>
                          <p:cTn id="16" fill="hold">
                            <p:stCondLst>
                              <p:cond delay="1500"/>
                            </p:stCondLst>
                            <p:childTnLst>
                              <p:par>
                                <p:cTn id="17" presetID="3" presetClass="entr" presetSubtype="10" fill="hold" grpId="4" nodeType="afterEffect">
                                  <p:stCondLst>
                                    <p:cond delay="0"/>
                                  </p:stCondLst>
                                  <p:iterate>
                                    <p:tmAbs val="0"/>
                                  </p:iterate>
                                  <p:childTnLst>
                                    <p:set>
                                      <p:cBhvr>
                                        <p:cTn id="18" fill="hold"/>
                                        <p:tgtEl>
                                          <p:spTgt spid="348"/>
                                        </p:tgtEl>
                                        <p:attrNameLst>
                                          <p:attrName>style.visibility</p:attrName>
                                        </p:attrNameLst>
                                      </p:cBhvr>
                                      <p:to>
                                        <p:strVal val="visible"/>
                                      </p:to>
                                    </p:set>
                                    <p:animEffect transition="in" filter="blinds(horizontal)">
                                      <p:cBhvr>
                                        <p:cTn id="19" dur="500"/>
                                        <p:tgtEl>
                                          <p:spTgt spid="348"/>
                                        </p:tgtEl>
                                      </p:cBhvr>
                                    </p:animEffect>
                                  </p:childTnLst>
                                </p:cTn>
                              </p:par>
                            </p:childTnLst>
                          </p:cTn>
                        </p:par>
                        <p:par>
                          <p:cTn id="20" fill="hold">
                            <p:stCondLst>
                              <p:cond delay="2000"/>
                            </p:stCondLst>
                            <p:childTnLst>
                              <p:par>
                                <p:cTn id="21" presetID="3" presetClass="entr" presetSubtype="10" fill="hold" grpId="5" nodeType="afterEffect">
                                  <p:stCondLst>
                                    <p:cond delay="0"/>
                                  </p:stCondLst>
                                  <p:iterate>
                                    <p:tmAbs val="0"/>
                                  </p:iterate>
                                  <p:childTnLst>
                                    <p:set>
                                      <p:cBhvr>
                                        <p:cTn id="22" fill="hold"/>
                                        <p:tgtEl>
                                          <p:spTgt spid="351"/>
                                        </p:tgtEl>
                                        <p:attrNameLst>
                                          <p:attrName>style.visibility</p:attrName>
                                        </p:attrNameLst>
                                      </p:cBhvr>
                                      <p:to>
                                        <p:strVal val="visible"/>
                                      </p:to>
                                    </p:set>
                                    <p:animEffect transition="in" filter="blinds(horizontal)">
                                      <p:cBhvr>
                                        <p:cTn id="23" dur="500"/>
                                        <p:tgtEl>
                                          <p:spTgt spid="351"/>
                                        </p:tgtEl>
                                      </p:cBhvr>
                                    </p:animEffect>
                                  </p:childTnLst>
                                </p:cTn>
                              </p:par>
                            </p:childTnLst>
                          </p:cTn>
                        </p:par>
                        <p:par>
                          <p:cTn id="24" fill="hold">
                            <p:stCondLst>
                              <p:cond delay="2500"/>
                            </p:stCondLst>
                            <p:childTnLst>
                              <p:par>
                                <p:cTn id="25" presetID="3" presetClass="entr" presetSubtype="10" fill="hold" grpId="6" nodeType="afterEffect">
                                  <p:stCondLst>
                                    <p:cond delay="0"/>
                                  </p:stCondLst>
                                  <p:iterate>
                                    <p:tmAbs val="0"/>
                                  </p:iterate>
                                  <p:childTnLst>
                                    <p:set>
                                      <p:cBhvr>
                                        <p:cTn id="26" fill="hold"/>
                                        <p:tgtEl>
                                          <p:spTgt spid="352"/>
                                        </p:tgtEl>
                                        <p:attrNameLst>
                                          <p:attrName>style.visibility</p:attrName>
                                        </p:attrNameLst>
                                      </p:cBhvr>
                                      <p:to>
                                        <p:strVal val="visible"/>
                                      </p:to>
                                    </p:set>
                                    <p:animEffect transition="in" filter="blinds(horizontal)">
                                      <p:cBhvr>
                                        <p:cTn id="27" dur="500"/>
                                        <p:tgtEl>
                                          <p:spTgt spid="352"/>
                                        </p:tgtEl>
                                      </p:cBhvr>
                                    </p:animEffect>
                                  </p:childTnLst>
                                </p:cTn>
                              </p:par>
                            </p:childTnLst>
                          </p:cTn>
                        </p:par>
                        <p:par>
                          <p:cTn id="28" fill="hold">
                            <p:stCondLst>
                              <p:cond delay="3000"/>
                            </p:stCondLst>
                            <p:childTnLst>
                              <p:par>
                                <p:cTn id="29" presetID="3" presetClass="entr" presetSubtype="10" fill="hold" grpId="7" nodeType="afterEffect">
                                  <p:stCondLst>
                                    <p:cond delay="0"/>
                                  </p:stCondLst>
                                  <p:iterate>
                                    <p:tmAbs val="0"/>
                                  </p:iterate>
                                  <p:childTnLst>
                                    <p:set>
                                      <p:cBhvr>
                                        <p:cTn id="30" fill="hold"/>
                                        <p:tgtEl>
                                          <p:spTgt spid="353"/>
                                        </p:tgtEl>
                                        <p:attrNameLst>
                                          <p:attrName>style.visibility</p:attrName>
                                        </p:attrNameLst>
                                      </p:cBhvr>
                                      <p:to>
                                        <p:strVal val="visible"/>
                                      </p:to>
                                    </p:set>
                                    <p:animEffect transition="in" filter="blinds(horizontal)">
                                      <p:cBhvr>
                                        <p:cTn id="31" dur="500"/>
                                        <p:tgtEl>
                                          <p:spTgt spid="353"/>
                                        </p:tgtEl>
                                      </p:cBhvr>
                                    </p:animEffect>
                                  </p:childTnLst>
                                </p:cTn>
                              </p:par>
                            </p:childTnLst>
                          </p:cTn>
                        </p:par>
                        <p:par>
                          <p:cTn id="32" fill="hold">
                            <p:stCondLst>
                              <p:cond delay="3500"/>
                            </p:stCondLst>
                            <p:childTnLst>
                              <p:par>
                                <p:cTn id="33" presetID="3" presetClass="entr" presetSubtype="10" fill="hold" grpId="8" nodeType="afterEffect">
                                  <p:stCondLst>
                                    <p:cond delay="0"/>
                                  </p:stCondLst>
                                  <p:iterate>
                                    <p:tmAbs val="0"/>
                                  </p:iterate>
                                  <p:childTnLst>
                                    <p:set>
                                      <p:cBhvr>
                                        <p:cTn id="34" fill="hold"/>
                                        <p:tgtEl>
                                          <p:spTgt spid="354"/>
                                        </p:tgtEl>
                                        <p:attrNameLst>
                                          <p:attrName>style.visibility</p:attrName>
                                        </p:attrNameLst>
                                      </p:cBhvr>
                                      <p:to>
                                        <p:strVal val="visible"/>
                                      </p:to>
                                    </p:set>
                                    <p:animEffect transition="in" filter="blinds(horizontal)">
                                      <p:cBhvr>
                                        <p:cTn id="35" dur="500"/>
                                        <p:tgtEl>
                                          <p:spTgt spid="354"/>
                                        </p:tgtEl>
                                      </p:cBhvr>
                                    </p:animEffect>
                                  </p:childTnLst>
                                </p:cTn>
                              </p:par>
                            </p:childTnLst>
                          </p:cTn>
                        </p:par>
                        <p:par>
                          <p:cTn id="36" fill="hold">
                            <p:stCondLst>
                              <p:cond delay="4000"/>
                            </p:stCondLst>
                            <p:childTnLst>
                              <p:par>
                                <p:cTn id="37" presetID="3" presetClass="entr" presetSubtype="10" fill="hold" grpId="9" nodeType="afterEffect">
                                  <p:stCondLst>
                                    <p:cond delay="0"/>
                                  </p:stCondLst>
                                  <p:iterate>
                                    <p:tmAbs val="0"/>
                                  </p:iterate>
                                  <p:childTnLst>
                                    <p:set>
                                      <p:cBhvr>
                                        <p:cTn id="38" fill="hold"/>
                                        <p:tgtEl>
                                          <p:spTgt spid="355"/>
                                        </p:tgtEl>
                                        <p:attrNameLst>
                                          <p:attrName>style.visibility</p:attrName>
                                        </p:attrNameLst>
                                      </p:cBhvr>
                                      <p:to>
                                        <p:strVal val="visible"/>
                                      </p:to>
                                    </p:set>
                                    <p:animEffect transition="in" filter="blinds(horizontal)">
                                      <p:cBhvr>
                                        <p:cTn id="39" dur="500"/>
                                        <p:tgtEl>
                                          <p:spTgt spid="355"/>
                                        </p:tgtEl>
                                      </p:cBhvr>
                                    </p:animEffect>
                                  </p:childTnLst>
                                </p:cTn>
                              </p:par>
                            </p:childTnLst>
                          </p:cTn>
                        </p:par>
                        <p:par>
                          <p:cTn id="40" fill="hold">
                            <p:stCondLst>
                              <p:cond delay="4500"/>
                            </p:stCondLst>
                            <p:childTnLst>
                              <p:par>
                                <p:cTn id="41" presetID="3" presetClass="entr" presetSubtype="10" fill="hold" grpId="10" nodeType="afterEffect">
                                  <p:stCondLst>
                                    <p:cond delay="0"/>
                                  </p:stCondLst>
                                  <p:iterate>
                                    <p:tmAbs val="0"/>
                                  </p:iterate>
                                  <p:childTnLst>
                                    <p:set>
                                      <p:cBhvr>
                                        <p:cTn id="42" fill="hold"/>
                                        <p:tgtEl>
                                          <p:spTgt spid="358"/>
                                        </p:tgtEl>
                                        <p:attrNameLst>
                                          <p:attrName>style.visibility</p:attrName>
                                        </p:attrNameLst>
                                      </p:cBhvr>
                                      <p:to>
                                        <p:strVal val="visible"/>
                                      </p:to>
                                    </p:set>
                                    <p:animEffect transition="in" filter="blinds(horizontal)">
                                      <p:cBhvr>
                                        <p:cTn id="43" dur="500"/>
                                        <p:tgtEl>
                                          <p:spTgt spid="358"/>
                                        </p:tgtEl>
                                      </p:cBhvr>
                                    </p:animEffect>
                                  </p:childTnLst>
                                </p:cTn>
                              </p:par>
                            </p:childTnLst>
                          </p:cTn>
                        </p:par>
                        <p:par>
                          <p:cTn id="44" fill="hold">
                            <p:stCondLst>
                              <p:cond delay="5000"/>
                            </p:stCondLst>
                            <p:childTnLst>
                              <p:par>
                                <p:cTn id="45" presetID="3" presetClass="entr" presetSubtype="10" fill="hold" grpId="11" nodeType="afterEffect">
                                  <p:stCondLst>
                                    <p:cond delay="0"/>
                                  </p:stCondLst>
                                  <p:iterate>
                                    <p:tmAbs val="0"/>
                                  </p:iterate>
                                  <p:childTnLst>
                                    <p:set>
                                      <p:cBhvr>
                                        <p:cTn id="46" fill="hold"/>
                                        <p:tgtEl>
                                          <p:spTgt spid="356"/>
                                        </p:tgtEl>
                                        <p:attrNameLst>
                                          <p:attrName>style.visibility</p:attrName>
                                        </p:attrNameLst>
                                      </p:cBhvr>
                                      <p:to>
                                        <p:strVal val="visible"/>
                                      </p:to>
                                    </p:set>
                                    <p:animEffect transition="in" filter="blinds(horizontal)">
                                      <p:cBhvr>
                                        <p:cTn id="47" dur="500"/>
                                        <p:tgtEl>
                                          <p:spTgt spid="356"/>
                                        </p:tgtEl>
                                      </p:cBhvr>
                                    </p:animEffect>
                                  </p:childTnLst>
                                </p:cTn>
                              </p:par>
                            </p:childTnLst>
                          </p:cTn>
                        </p:par>
                        <p:par>
                          <p:cTn id="48" fill="hold">
                            <p:stCondLst>
                              <p:cond delay="5500"/>
                            </p:stCondLst>
                            <p:childTnLst>
                              <p:par>
                                <p:cTn id="49" presetID="3" presetClass="entr" presetSubtype="10" fill="hold" grpId="12" nodeType="afterEffect">
                                  <p:stCondLst>
                                    <p:cond delay="0"/>
                                  </p:stCondLst>
                                  <p:iterate>
                                    <p:tmAbs val="0"/>
                                  </p:iterate>
                                  <p:childTnLst>
                                    <p:set>
                                      <p:cBhvr>
                                        <p:cTn id="50" fill="hold"/>
                                        <p:tgtEl>
                                          <p:spTgt spid="357"/>
                                        </p:tgtEl>
                                        <p:attrNameLst>
                                          <p:attrName>style.visibility</p:attrName>
                                        </p:attrNameLst>
                                      </p:cBhvr>
                                      <p:to>
                                        <p:strVal val="visible"/>
                                      </p:to>
                                    </p:set>
                                    <p:animEffect transition="in" filter="blinds(horizontal)">
                                      <p:cBhvr>
                                        <p:cTn id="51" dur="500"/>
                                        <p:tgtEl>
                                          <p:spTgt spid="357"/>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13" nodeType="clickEffect">
                                  <p:stCondLst>
                                    <p:cond delay="0"/>
                                  </p:stCondLst>
                                  <p:iterate>
                                    <p:tmAbs val="0"/>
                                  </p:iterate>
                                  <p:childTnLst>
                                    <p:set>
                                      <p:cBhvr>
                                        <p:cTn id="55" fill="hold"/>
                                        <p:tgtEl>
                                          <p:spTgt spid="361"/>
                                        </p:tgtEl>
                                        <p:attrNameLst>
                                          <p:attrName>style.visibility</p:attrName>
                                        </p:attrNameLst>
                                      </p:cBhvr>
                                      <p:to>
                                        <p:strVal val="visible"/>
                                      </p:to>
                                    </p:set>
                                    <p:animEffect transition="in" filter="blinds(horizontal)">
                                      <p:cBhvr>
                                        <p:cTn id="56" dur="500"/>
                                        <p:tgtEl>
                                          <p:spTgt spid="361"/>
                                        </p:tgtEl>
                                      </p:cBhvr>
                                    </p:animEffect>
                                  </p:childTnLst>
                                </p:cTn>
                              </p:par>
                            </p:childTnLst>
                          </p:cTn>
                        </p:par>
                        <p:par>
                          <p:cTn id="57" fill="hold">
                            <p:stCondLst>
                              <p:cond delay="500"/>
                            </p:stCondLst>
                            <p:childTnLst>
                              <p:par>
                                <p:cTn id="58" presetID="3" presetClass="entr" presetSubtype="10" fill="hold" grpId="14" nodeType="afterEffect">
                                  <p:stCondLst>
                                    <p:cond delay="0"/>
                                  </p:stCondLst>
                                  <p:iterate>
                                    <p:tmAbs val="0"/>
                                  </p:iterate>
                                  <p:childTnLst>
                                    <p:set>
                                      <p:cBhvr>
                                        <p:cTn id="59" fill="hold"/>
                                        <p:tgtEl>
                                          <p:spTgt spid="360"/>
                                        </p:tgtEl>
                                        <p:attrNameLst>
                                          <p:attrName>style.visibility</p:attrName>
                                        </p:attrNameLst>
                                      </p:cBhvr>
                                      <p:to>
                                        <p:strVal val="visible"/>
                                      </p:to>
                                    </p:set>
                                    <p:animEffect transition="in" filter="blinds(horizontal)">
                                      <p:cBhvr>
                                        <p:cTn id="60" dur="500"/>
                                        <p:tgtEl>
                                          <p:spTgt spid="360"/>
                                        </p:tgtEl>
                                      </p:cBhvr>
                                    </p:animEffect>
                                  </p:childTnLst>
                                </p:cTn>
                              </p:par>
                            </p:childTnLst>
                          </p:cTn>
                        </p:par>
                        <p:par>
                          <p:cTn id="61" fill="hold">
                            <p:stCondLst>
                              <p:cond delay="1000"/>
                            </p:stCondLst>
                            <p:childTnLst>
                              <p:par>
                                <p:cTn id="62" presetID="3" presetClass="entr" presetSubtype="10" fill="hold" grpId="15" nodeType="afterEffect">
                                  <p:stCondLst>
                                    <p:cond delay="0"/>
                                  </p:stCondLst>
                                  <p:iterate>
                                    <p:tmAbs val="0"/>
                                  </p:iterate>
                                  <p:childTnLst>
                                    <p:set>
                                      <p:cBhvr>
                                        <p:cTn id="63" fill="hold"/>
                                        <p:tgtEl>
                                          <p:spTgt spid="359"/>
                                        </p:tgtEl>
                                        <p:attrNameLst>
                                          <p:attrName>style.visibility</p:attrName>
                                        </p:attrNameLst>
                                      </p:cBhvr>
                                      <p:to>
                                        <p:strVal val="visible"/>
                                      </p:to>
                                    </p:set>
                                    <p:animEffect transition="in" filter="blinds(horizontal)">
                                      <p:cBhvr>
                                        <p:cTn id="64" dur="500"/>
                                        <p:tgtEl>
                                          <p:spTgt spid="3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 grpId="1" animBg="1" advAuto="0"/>
      <p:bldP spid="348" grpId="4" animBg="1" advAuto="0"/>
      <p:bldP spid="349" grpId="2" animBg="1" advAuto="0"/>
      <p:bldP spid="350" grpId="3" animBg="1" advAuto="0"/>
      <p:bldP spid="351" grpId="5" animBg="1" advAuto="0"/>
      <p:bldP spid="352" grpId="6" animBg="1" advAuto="0"/>
      <p:bldP spid="353" grpId="7" animBg="1" advAuto="0"/>
      <p:bldP spid="354" grpId="8" animBg="1" advAuto="0"/>
      <p:bldP spid="355" grpId="9" animBg="1" advAuto="0"/>
      <p:bldP spid="356" grpId="11" animBg="1" advAuto="0"/>
      <p:bldP spid="357" grpId="12" animBg="1" advAuto="0"/>
      <p:bldP spid="358" grpId="10" animBg="1" advAuto="0"/>
      <p:bldP spid="359" grpId="15" animBg="1" advAuto="0"/>
      <p:bldP spid="360" grpId="14" animBg="1" advAuto="0"/>
      <p:bldP spid="361" grpId="13"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7"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368"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369"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370" name="Shape 370"/>
          <p:cNvSpPr>
            <a:spLocks noGrp="1"/>
          </p:cNvSpPr>
          <p:nvPr>
            <p:ph type="title"/>
          </p:nvPr>
        </p:nvSpPr>
        <p:spPr>
          <a:prstGeom prst="rect">
            <a:avLst/>
          </a:prstGeom>
        </p:spPr>
        <p:txBody>
          <a:bodyPr/>
          <a:lstStyle>
            <a:lvl1pPr defTabSz="905255">
              <a:defRPr sz="3564"/>
            </a:lvl1pPr>
          </a:lstStyle>
          <a:p>
            <a:r>
              <a:t>Wo positioniere ich Partner 5 und weitere?</a:t>
            </a:r>
          </a:p>
        </p:txBody>
      </p:sp>
      <p:sp>
        <p:nvSpPr>
          <p:cNvPr id="371" name="Shape 371"/>
          <p:cNvSpPr>
            <a:spLocks noGrp="1"/>
          </p:cNvSpPr>
          <p:nvPr>
            <p:ph type="body" idx="1"/>
          </p:nvPr>
        </p:nvSpPr>
        <p:spPr>
          <a:xfrm>
            <a:off x="457200" y="1600200"/>
            <a:ext cx="8229600" cy="4525963"/>
          </a:xfrm>
          <a:prstGeom prst="rect">
            <a:avLst/>
          </a:prstGeom>
        </p:spPr>
        <p:txBody>
          <a:bodyPr/>
          <a:lstStyle>
            <a:lvl1pPr>
              <a:spcBef>
                <a:spcPts val="600"/>
              </a:spcBef>
              <a:buSzTx/>
              <a:buNone/>
              <a:defRPr sz="2800" b="1"/>
            </a:lvl1pPr>
          </a:lstStyle>
          <a:p>
            <a:r>
              <a:t/>
            </a:r>
            <a:br/>
            <a:endParaRPr/>
          </a:p>
        </p:txBody>
      </p:sp>
      <p:sp>
        <p:nvSpPr>
          <p:cNvPr id="372" name="Shape 372"/>
          <p:cNvSpPr/>
          <p:nvPr/>
        </p:nvSpPr>
        <p:spPr>
          <a:xfrm>
            <a:off x="457200" y="1600200"/>
            <a:ext cx="8229600" cy="815341"/>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lvl1pPr algn="ctr">
              <a:spcBef>
                <a:spcPts val="300"/>
              </a:spcBef>
              <a:defRPr sz="1600"/>
            </a:lvl1pPr>
          </a:lstStyle>
          <a:p>
            <a:r>
              <a:t>Unsere Partner machen jetzt genau das selbe in ihrem eigenen Team und es entsteht ein großartiger Teamaufbau. Auch bei ihnen werden von jedem Läufer aus 2 Positionen besetzt.</a:t>
            </a:r>
          </a:p>
        </p:txBody>
      </p:sp>
      <p:sp>
        <p:nvSpPr>
          <p:cNvPr id="373" name="Shape 373"/>
          <p:cNvSpPr/>
          <p:nvPr/>
        </p:nvSpPr>
        <p:spPr>
          <a:xfrm>
            <a:off x="457200" y="2339639"/>
            <a:ext cx="8229600" cy="1201421"/>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pPr algn="ctr">
              <a:lnSpc>
                <a:spcPct val="80000"/>
              </a:lnSpc>
              <a:spcBef>
                <a:spcPts val="300"/>
              </a:spcBef>
              <a:defRPr sz="1600"/>
            </a:pPr>
            <a:r>
              <a:t>In keinem Account darf etwas anderes stehen als :</a:t>
            </a:r>
            <a:endParaRPr sz="400"/>
          </a:p>
          <a:p>
            <a:pPr marL="342900" indent="-342900">
              <a:lnSpc>
                <a:spcPct val="80000"/>
              </a:lnSpc>
              <a:defRPr sz="400"/>
            </a:pPr>
            <a:r>
              <a:t/>
            </a:r>
            <a:br/>
            <a:endParaRPr sz="1600"/>
          </a:p>
          <a:p>
            <a:pPr marL="342900" indent="-342900">
              <a:lnSpc>
                <a:spcPct val="80000"/>
              </a:lnSpc>
              <a:buSzPct val="100000"/>
              <a:buFont typeface="Arial"/>
              <a:buChar char="•"/>
              <a:defRPr sz="1600"/>
            </a:pPr>
            <a:endParaRPr sz="1600"/>
          </a:p>
          <a:p>
            <a:pPr marL="342900" indent="-342900">
              <a:lnSpc>
                <a:spcPct val="80000"/>
              </a:lnSpc>
              <a:spcBef>
                <a:spcPts val="100"/>
              </a:spcBef>
              <a:defRPr sz="700" b="1"/>
            </a:pPr>
            <a:r>
              <a:rPr sz="1600"/>
              <a:t/>
            </a:r>
            <a:br>
              <a:rPr sz="1600"/>
            </a:br>
            <a:endParaRPr sz="1600"/>
          </a:p>
        </p:txBody>
      </p:sp>
      <p:sp>
        <p:nvSpPr>
          <p:cNvPr id="374" name="Shape 374"/>
          <p:cNvSpPr/>
          <p:nvPr/>
        </p:nvSpPr>
        <p:spPr>
          <a:xfrm>
            <a:off x="395536" y="2420888"/>
            <a:ext cx="3322712" cy="1383285"/>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pPr marL="342900" indent="-342900">
              <a:lnSpc>
                <a:spcPct val="80000"/>
              </a:lnSpc>
              <a:spcBef>
                <a:spcPts val="400"/>
              </a:spcBef>
              <a:defRPr sz="1900"/>
            </a:pPr>
            <a:r>
              <a:t/>
            </a:r>
            <a:br/>
            <a:r>
              <a:rPr sz="1600"/>
              <a:t>Directly sponsored: 2</a:t>
            </a:r>
            <a:br>
              <a:rPr sz="1600"/>
            </a:br>
            <a:r>
              <a:rPr sz="1600"/>
              <a:t>Rookie:                   0</a:t>
            </a:r>
            <a:endParaRPr sz="700"/>
          </a:p>
          <a:p>
            <a:pPr marL="342900" indent="-342900">
              <a:lnSpc>
                <a:spcPct val="80000"/>
              </a:lnSpc>
              <a:spcBef>
                <a:spcPts val="100"/>
              </a:spcBef>
              <a:buSzPct val="100000"/>
              <a:buFont typeface="Arial"/>
              <a:buChar char="•"/>
              <a:defRPr sz="1600"/>
            </a:pPr>
            <a:endParaRPr sz="700"/>
          </a:p>
          <a:p>
            <a:pPr marL="342900" indent="-342900">
              <a:lnSpc>
                <a:spcPct val="80000"/>
              </a:lnSpc>
              <a:spcBef>
                <a:spcPts val="200"/>
              </a:spcBef>
              <a:defRPr sz="1100" b="1"/>
            </a:pPr>
            <a:r>
              <a:rPr sz="1600"/>
              <a:t/>
            </a:r>
            <a:br>
              <a:rPr sz="1600"/>
            </a:br>
            <a:endParaRPr sz="1600"/>
          </a:p>
        </p:txBody>
      </p:sp>
      <p:pic>
        <p:nvPicPr>
          <p:cNvPr id="375" name="image8.jpg" descr="2zu0.jpg"/>
          <p:cNvPicPr>
            <a:picLocks noChangeAspect="1"/>
          </p:cNvPicPr>
          <p:nvPr/>
        </p:nvPicPr>
        <p:blipFill>
          <a:blip r:embed="rId5">
            <a:extLst/>
          </a:blip>
          <a:stretch>
            <a:fillRect/>
          </a:stretch>
        </p:blipFill>
        <p:spPr>
          <a:xfrm>
            <a:off x="3173309" y="2722428"/>
            <a:ext cx="2016225" cy="985958"/>
          </a:xfrm>
          <a:prstGeom prst="rect">
            <a:avLst/>
          </a:prstGeom>
          <a:ln w="12700">
            <a:miter lim="400000"/>
          </a:ln>
        </p:spPr>
      </p:pic>
      <p:sp>
        <p:nvSpPr>
          <p:cNvPr id="376" name="Shape 376"/>
          <p:cNvSpPr/>
          <p:nvPr/>
        </p:nvSpPr>
        <p:spPr>
          <a:xfrm>
            <a:off x="395536" y="3501008"/>
            <a:ext cx="8229601" cy="1404621"/>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pPr marL="342900" indent="-342900">
              <a:lnSpc>
                <a:spcPct val="80000"/>
              </a:lnSpc>
              <a:spcBef>
                <a:spcPts val="200"/>
              </a:spcBef>
              <a:buSzPct val="100000"/>
              <a:buFont typeface="Arial"/>
              <a:buChar char="•"/>
              <a:defRPr sz="1600"/>
            </a:pPr>
            <a:endParaRPr/>
          </a:p>
          <a:p>
            <a:pPr algn="ctr">
              <a:lnSpc>
                <a:spcPct val="80000"/>
              </a:lnSpc>
              <a:spcBef>
                <a:spcPts val="300"/>
              </a:spcBef>
              <a:defRPr sz="1600"/>
            </a:pPr>
            <a:r>
              <a:t>Meinen 5. Partner, und jeder weitere Partner der von mir ins Team kommt, wird dort positioniert wo es etwas hängt und eine Lücke entsteht.</a:t>
            </a:r>
            <a:br/>
            <a:endParaRPr b="1"/>
          </a:p>
          <a:p>
            <a:pPr marL="342900" indent="-342900">
              <a:lnSpc>
                <a:spcPct val="80000"/>
              </a:lnSpc>
              <a:spcBef>
                <a:spcPts val="400"/>
              </a:spcBef>
              <a:defRPr sz="1900" b="1"/>
            </a:pPr>
            <a:r>
              <a:rPr sz="1600"/>
              <a:t/>
            </a:r>
            <a:br>
              <a:rPr sz="1600"/>
            </a:br>
            <a:endParaRPr sz="1600"/>
          </a:p>
        </p:txBody>
      </p:sp>
      <p:sp>
        <p:nvSpPr>
          <p:cNvPr id="377" name="Shape 377"/>
          <p:cNvSpPr/>
          <p:nvPr/>
        </p:nvSpPr>
        <p:spPr>
          <a:xfrm>
            <a:off x="899591" y="4293096"/>
            <a:ext cx="7272810" cy="624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defRPr b="1" u="sng">
                <a:solidFill>
                  <a:srgbClr val="FF0000"/>
                </a:solidFill>
              </a:defRPr>
            </a:pPr>
            <a:r>
              <a:t>ACHTUNG :</a:t>
            </a:r>
            <a:r>
              <a:rPr b="0"/>
              <a:t> </a:t>
            </a:r>
            <a:r>
              <a:rPr b="0" u="none">
                <a:solidFill>
                  <a:srgbClr val="000000"/>
                </a:solidFill>
              </a:rPr>
              <a:t>der Account für meine neuen Partner wird jetzt </a:t>
            </a:r>
            <a:r>
              <a:rPr u="none">
                <a:solidFill>
                  <a:srgbClr val="000000"/>
                </a:solidFill>
              </a:rPr>
              <a:t>NICHT MEHR VON MIR ERÖFFNET!!!</a:t>
            </a:r>
          </a:p>
        </p:txBody>
      </p:sp>
      <p:sp>
        <p:nvSpPr>
          <p:cNvPr id="378" name="Shape 378"/>
          <p:cNvSpPr/>
          <p:nvPr/>
        </p:nvSpPr>
        <p:spPr>
          <a:xfrm>
            <a:off x="899591" y="5013176"/>
            <a:ext cx="7128793" cy="15011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3200" b="1"/>
            </a:lvl1pPr>
          </a:lstStyle>
          <a:p>
            <a:r>
              <a:t>Der Account wird immer von der untersten Position im Team erstellt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372"/>
                                        </p:tgtEl>
                                        <p:attrNameLst>
                                          <p:attrName>style.visibility</p:attrName>
                                        </p:attrNameLst>
                                      </p:cBhvr>
                                      <p:to>
                                        <p:strVal val="visible"/>
                                      </p:to>
                                    </p:set>
                                    <p:anim calcmode="lin" valueType="num">
                                      <p:cBhvr>
                                        <p:cTn id="7" dur="1000" fill="hold"/>
                                        <p:tgtEl>
                                          <p:spTgt spid="372"/>
                                        </p:tgtEl>
                                        <p:attrNameLst>
                                          <p:attrName>ppt_x</p:attrName>
                                        </p:attrNameLst>
                                      </p:cBhvr>
                                      <p:tavLst>
                                        <p:tav tm="0">
                                          <p:val>
                                            <p:strVal val="#ppt_x"/>
                                          </p:val>
                                        </p:tav>
                                        <p:tav tm="100000">
                                          <p:val>
                                            <p:strVal val="#ppt_x"/>
                                          </p:val>
                                        </p:tav>
                                      </p:tavLst>
                                    </p:anim>
                                    <p:anim calcmode="lin" valueType="num">
                                      <p:cBhvr>
                                        <p:cTn id="8" dur="1000" fill="hold"/>
                                        <p:tgtEl>
                                          <p:spTgt spid="37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2" nodeType="clickEffect">
                                  <p:stCondLst>
                                    <p:cond delay="0"/>
                                  </p:stCondLst>
                                  <p:iterate>
                                    <p:tmAbs val="0"/>
                                  </p:iterate>
                                  <p:childTnLst>
                                    <p:set>
                                      <p:cBhvr>
                                        <p:cTn id="12" fill="hold"/>
                                        <p:tgtEl>
                                          <p:spTgt spid="373"/>
                                        </p:tgtEl>
                                        <p:attrNameLst>
                                          <p:attrName>style.visibility</p:attrName>
                                        </p:attrNameLst>
                                      </p:cBhvr>
                                      <p:to>
                                        <p:strVal val="visible"/>
                                      </p:to>
                                    </p:set>
                                    <p:anim calcmode="lin" valueType="num">
                                      <p:cBhvr>
                                        <p:cTn id="13" dur="1000" fill="hold"/>
                                        <p:tgtEl>
                                          <p:spTgt spid="373"/>
                                        </p:tgtEl>
                                        <p:attrNameLst>
                                          <p:attrName>ppt_x</p:attrName>
                                        </p:attrNameLst>
                                      </p:cBhvr>
                                      <p:tavLst>
                                        <p:tav tm="0">
                                          <p:val>
                                            <p:strVal val="#ppt_x"/>
                                          </p:val>
                                        </p:tav>
                                        <p:tav tm="100000">
                                          <p:val>
                                            <p:strVal val="#ppt_x"/>
                                          </p:val>
                                        </p:tav>
                                      </p:tavLst>
                                    </p:anim>
                                    <p:anim calcmode="lin" valueType="num">
                                      <p:cBhvr>
                                        <p:cTn id="14" dur="1000" fill="hold"/>
                                        <p:tgtEl>
                                          <p:spTgt spid="37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3" nodeType="clickEffect">
                                  <p:stCondLst>
                                    <p:cond delay="0"/>
                                  </p:stCondLst>
                                  <p:iterate>
                                    <p:tmAbs val="0"/>
                                  </p:iterate>
                                  <p:childTnLst>
                                    <p:set>
                                      <p:cBhvr>
                                        <p:cTn id="18" fill="hold"/>
                                        <p:tgtEl>
                                          <p:spTgt spid="374"/>
                                        </p:tgtEl>
                                        <p:attrNameLst>
                                          <p:attrName>style.visibility</p:attrName>
                                        </p:attrNameLst>
                                      </p:cBhvr>
                                      <p:to>
                                        <p:strVal val="visible"/>
                                      </p:to>
                                    </p:set>
                                    <p:anim calcmode="lin" valueType="num">
                                      <p:cBhvr>
                                        <p:cTn id="19" dur="500" fill="hold"/>
                                        <p:tgtEl>
                                          <p:spTgt spid="374"/>
                                        </p:tgtEl>
                                        <p:attrNameLst>
                                          <p:attrName>ppt_x</p:attrName>
                                        </p:attrNameLst>
                                      </p:cBhvr>
                                      <p:tavLst>
                                        <p:tav tm="0">
                                          <p:val>
                                            <p:strVal val="#ppt_x"/>
                                          </p:val>
                                        </p:tav>
                                        <p:tav tm="100000">
                                          <p:val>
                                            <p:strVal val="#ppt_x"/>
                                          </p:val>
                                        </p:tav>
                                      </p:tavLst>
                                    </p:anim>
                                    <p:anim calcmode="lin" valueType="num">
                                      <p:cBhvr>
                                        <p:cTn id="20" dur="500" fill="hold"/>
                                        <p:tgtEl>
                                          <p:spTgt spid="37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9" presetClass="entr" fill="hold" grpId="4" nodeType="afterEffect">
                                  <p:stCondLst>
                                    <p:cond delay="0"/>
                                  </p:stCondLst>
                                  <p:iterate>
                                    <p:tmAbs val="0"/>
                                  </p:iterate>
                                  <p:childTnLst>
                                    <p:set>
                                      <p:cBhvr>
                                        <p:cTn id="23" fill="hold"/>
                                        <p:tgtEl>
                                          <p:spTgt spid="375"/>
                                        </p:tgtEl>
                                        <p:attrNameLst>
                                          <p:attrName>style.visibility</p:attrName>
                                        </p:attrNameLst>
                                      </p:cBhvr>
                                      <p:to>
                                        <p:strVal val="visible"/>
                                      </p:to>
                                    </p:set>
                                    <p:animEffect transition="in" filter="dissolve">
                                      <p:cBhvr>
                                        <p:cTn id="24" dur="500"/>
                                        <p:tgtEl>
                                          <p:spTgt spid="375"/>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5" nodeType="clickEffect">
                                  <p:stCondLst>
                                    <p:cond delay="0"/>
                                  </p:stCondLst>
                                  <p:iterate>
                                    <p:tmAbs val="0"/>
                                  </p:iterate>
                                  <p:childTnLst>
                                    <p:set>
                                      <p:cBhvr>
                                        <p:cTn id="28" fill="hold"/>
                                        <p:tgtEl>
                                          <p:spTgt spid="376"/>
                                        </p:tgtEl>
                                        <p:attrNameLst>
                                          <p:attrName>style.visibility</p:attrName>
                                        </p:attrNameLst>
                                      </p:cBhvr>
                                      <p:to>
                                        <p:strVal val="visible"/>
                                      </p:to>
                                    </p:set>
                                    <p:anim calcmode="lin" valueType="num">
                                      <p:cBhvr>
                                        <p:cTn id="29" dur="1000" fill="hold"/>
                                        <p:tgtEl>
                                          <p:spTgt spid="376"/>
                                        </p:tgtEl>
                                        <p:attrNameLst>
                                          <p:attrName>ppt_x</p:attrName>
                                        </p:attrNameLst>
                                      </p:cBhvr>
                                      <p:tavLst>
                                        <p:tav tm="0">
                                          <p:val>
                                            <p:strVal val="#ppt_x"/>
                                          </p:val>
                                        </p:tav>
                                        <p:tav tm="100000">
                                          <p:val>
                                            <p:strVal val="#ppt_x"/>
                                          </p:val>
                                        </p:tav>
                                      </p:tavLst>
                                    </p:anim>
                                    <p:anim calcmode="lin" valueType="num">
                                      <p:cBhvr>
                                        <p:cTn id="30" dur="1000" fill="hold"/>
                                        <p:tgtEl>
                                          <p:spTgt spid="376"/>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6" nodeType="clickEffect">
                                  <p:stCondLst>
                                    <p:cond delay="0"/>
                                  </p:stCondLst>
                                  <p:iterate>
                                    <p:tmAbs val="0"/>
                                  </p:iterate>
                                  <p:childTnLst>
                                    <p:set>
                                      <p:cBhvr>
                                        <p:cTn id="34" fill="hold"/>
                                        <p:tgtEl>
                                          <p:spTgt spid="377"/>
                                        </p:tgtEl>
                                        <p:attrNameLst>
                                          <p:attrName>style.visibility</p:attrName>
                                        </p:attrNameLst>
                                      </p:cBhvr>
                                      <p:to>
                                        <p:strVal val="visible"/>
                                      </p:to>
                                    </p:set>
                                    <p:anim calcmode="lin" valueType="num">
                                      <p:cBhvr>
                                        <p:cTn id="35" dur="1000" fill="hold"/>
                                        <p:tgtEl>
                                          <p:spTgt spid="377"/>
                                        </p:tgtEl>
                                        <p:attrNameLst>
                                          <p:attrName>ppt_x</p:attrName>
                                        </p:attrNameLst>
                                      </p:cBhvr>
                                      <p:tavLst>
                                        <p:tav tm="0">
                                          <p:val>
                                            <p:strVal val="#ppt_x"/>
                                          </p:val>
                                        </p:tav>
                                        <p:tav tm="100000">
                                          <p:val>
                                            <p:strVal val="#ppt_x"/>
                                          </p:val>
                                        </p:tav>
                                      </p:tavLst>
                                    </p:anim>
                                    <p:anim calcmode="lin" valueType="num">
                                      <p:cBhvr>
                                        <p:cTn id="36" dur="1000" fill="hold"/>
                                        <p:tgtEl>
                                          <p:spTgt spid="37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3" presetClass="entr" presetSubtype="16" fill="hold" grpId="7" nodeType="clickEffect">
                                  <p:stCondLst>
                                    <p:cond delay="0"/>
                                  </p:stCondLst>
                                  <p:iterate>
                                    <p:tmAbs val="0"/>
                                  </p:iterate>
                                  <p:childTnLst>
                                    <p:set>
                                      <p:cBhvr>
                                        <p:cTn id="40" fill="hold"/>
                                        <p:tgtEl>
                                          <p:spTgt spid="378"/>
                                        </p:tgtEl>
                                        <p:attrNameLst>
                                          <p:attrName>style.visibility</p:attrName>
                                        </p:attrNameLst>
                                      </p:cBhvr>
                                      <p:to>
                                        <p:strVal val="visible"/>
                                      </p:to>
                                    </p:set>
                                    <p:anim calcmode="lin" valueType="num">
                                      <p:cBhvr>
                                        <p:cTn id="41" dur="500" fill="hold"/>
                                        <p:tgtEl>
                                          <p:spTgt spid="378"/>
                                        </p:tgtEl>
                                        <p:attrNameLst>
                                          <p:attrName>ppt_w</p:attrName>
                                        </p:attrNameLst>
                                      </p:cBhvr>
                                      <p:tavLst>
                                        <p:tav tm="0">
                                          <p:val>
                                            <p:fltVal val="0"/>
                                          </p:val>
                                        </p:tav>
                                        <p:tav tm="100000">
                                          <p:val>
                                            <p:strVal val="#ppt_w"/>
                                          </p:val>
                                        </p:tav>
                                      </p:tavLst>
                                    </p:anim>
                                    <p:anim calcmode="lin" valueType="num">
                                      <p:cBhvr>
                                        <p:cTn id="42" dur="500" fill="hold"/>
                                        <p:tgtEl>
                                          <p:spTgt spid="37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 grpId="1" animBg="1" advAuto="0"/>
      <p:bldP spid="373" grpId="2" animBg="1" advAuto="0"/>
      <p:bldP spid="374" grpId="3" animBg="1" advAuto="0"/>
      <p:bldP spid="375" grpId="4" animBg="1" advAuto="0"/>
      <p:bldP spid="376" grpId="5" animBg="1" advAuto="0"/>
      <p:bldP spid="377" grpId="6" animBg="1" advAuto="0"/>
      <p:bldP spid="378" grpId="7"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381"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382"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pic>
        <p:nvPicPr>
          <p:cNvPr id="383" name="image18.jpeg" descr="Partner 5 und 6 mögliche Positionen.jpg"/>
          <p:cNvPicPr>
            <a:picLocks noChangeAspect="1"/>
          </p:cNvPicPr>
          <p:nvPr/>
        </p:nvPicPr>
        <p:blipFill>
          <a:blip r:embed="rId5">
            <a:extLst/>
          </a:blip>
          <a:stretch>
            <a:fillRect/>
          </a:stretch>
        </p:blipFill>
        <p:spPr>
          <a:xfrm>
            <a:off x="395536" y="1196751"/>
            <a:ext cx="8496945" cy="5355218"/>
          </a:xfrm>
          <a:prstGeom prst="rect">
            <a:avLst/>
          </a:prstGeom>
          <a:ln w="12700">
            <a:miter lim="400000"/>
          </a:ln>
        </p:spPr>
      </p:pic>
      <p:sp>
        <p:nvSpPr>
          <p:cNvPr id="384" name="Shape 384"/>
          <p:cNvSpPr>
            <a:spLocks noGrp="1"/>
          </p:cNvSpPr>
          <p:nvPr>
            <p:ph type="title"/>
          </p:nvPr>
        </p:nvSpPr>
        <p:spPr>
          <a:prstGeom prst="rect">
            <a:avLst/>
          </a:prstGeom>
        </p:spPr>
        <p:txBody>
          <a:bodyPr/>
          <a:lstStyle>
            <a:lvl1pPr defTabSz="905255">
              <a:defRPr sz="3564"/>
            </a:lvl1pPr>
          </a:lstStyle>
          <a:p>
            <a:r>
              <a:t>Wo positioniere ich Partner 5 und weitere?</a:t>
            </a:r>
          </a:p>
        </p:txBody>
      </p:sp>
      <p:sp>
        <p:nvSpPr>
          <p:cNvPr id="385" name="Shape 385"/>
          <p:cNvSpPr/>
          <p:nvPr/>
        </p:nvSpPr>
        <p:spPr>
          <a:xfrm>
            <a:off x="2843808" y="5877271"/>
            <a:ext cx="2952329" cy="4470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2400"/>
            </a:lvl1pPr>
          </a:lstStyle>
          <a:p>
            <a:r>
              <a:t>Mögliche Positionen</a:t>
            </a:r>
          </a:p>
        </p:txBody>
      </p:sp>
      <p:sp>
        <p:nvSpPr>
          <p:cNvPr id="386" name="Shape 386"/>
          <p:cNvSpPr/>
          <p:nvPr/>
        </p:nvSpPr>
        <p:spPr>
          <a:xfrm flipV="1">
            <a:off x="5724128" y="4797152"/>
            <a:ext cx="1872209" cy="1152129"/>
          </a:xfrm>
          <a:prstGeom prst="line">
            <a:avLst/>
          </a:prstGeom>
          <a:ln w="22225">
            <a:solidFill>
              <a:srgbClr val="000000"/>
            </a:solidFill>
            <a:tailEnd type="triangle"/>
          </a:ln>
        </p:spPr>
        <p:txBody>
          <a:bodyPr lIns="45719" rIns="45719"/>
          <a:lstStyle/>
          <a:p>
            <a:endParaRPr/>
          </a:p>
        </p:txBody>
      </p:sp>
      <p:sp>
        <p:nvSpPr>
          <p:cNvPr id="387" name="Shape 387"/>
          <p:cNvSpPr/>
          <p:nvPr/>
        </p:nvSpPr>
        <p:spPr>
          <a:xfrm flipV="1">
            <a:off x="5724128" y="4797152"/>
            <a:ext cx="1296145" cy="1152129"/>
          </a:xfrm>
          <a:prstGeom prst="line">
            <a:avLst/>
          </a:prstGeom>
          <a:ln w="22225">
            <a:solidFill>
              <a:srgbClr val="000000"/>
            </a:solidFill>
            <a:tailEnd type="triangle"/>
          </a:ln>
        </p:spPr>
        <p:txBody>
          <a:bodyPr lIns="45719" rIns="45719"/>
          <a:lstStyle/>
          <a:p>
            <a:endParaRPr/>
          </a:p>
        </p:txBody>
      </p:sp>
      <p:sp>
        <p:nvSpPr>
          <p:cNvPr id="388" name="Shape 388"/>
          <p:cNvSpPr/>
          <p:nvPr/>
        </p:nvSpPr>
        <p:spPr>
          <a:xfrm flipH="1" flipV="1">
            <a:off x="1763688" y="4797152"/>
            <a:ext cx="864097" cy="1080121"/>
          </a:xfrm>
          <a:prstGeom prst="line">
            <a:avLst/>
          </a:prstGeom>
          <a:ln w="22225">
            <a:solidFill>
              <a:srgbClr val="000000"/>
            </a:solidFill>
            <a:tailEnd type="triangle"/>
          </a:ln>
        </p:spPr>
        <p:txBody>
          <a:bodyPr lIns="45719" rIns="45719"/>
          <a:lstStyle/>
          <a:p>
            <a:endParaRPr/>
          </a:p>
        </p:txBody>
      </p:sp>
      <p:sp>
        <p:nvSpPr>
          <p:cNvPr id="389" name="Shape 389"/>
          <p:cNvSpPr/>
          <p:nvPr/>
        </p:nvSpPr>
        <p:spPr>
          <a:xfrm flipH="1" flipV="1">
            <a:off x="3203848" y="4797152"/>
            <a:ext cx="288033" cy="1016497"/>
          </a:xfrm>
          <a:prstGeom prst="line">
            <a:avLst/>
          </a:prstGeom>
          <a:ln w="22225">
            <a:solidFill>
              <a:srgbClr val="000000"/>
            </a:solidFill>
            <a:tailEnd type="triangle"/>
          </a:ln>
        </p:spPr>
        <p:txBody>
          <a:bodyPr lIns="45719" rIns="45719"/>
          <a:lstStyle/>
          <a:p>
            <a:endParaRPr/>
          </a:p>
        </p:txBody>
      </p:sp>
      <p:sp>
        <p:nvSpPr>
          <p:cNvPr id="390" name="Shape 390"/>
          <p:cNvSpPr/>
          <p:nvPr/>
        </p:nvSpPr>
        <p:spPr>
          <a:xfrm flipV="1">
            <a:off x="3491879" y="4797152"/>
            <a:ext cx="216025" cy="1016497"/>
          </a:xfrm>
          <a:prstGeom prst="line">
            <a:avLst/>
          </a:prstGeom>
          <a:ln w="22225">
            <a:solidFill>
              <a:srgbClr val="000000"/>
            </a:solidFill>
            <a:tailEnd type="triangle"/>
          </a:ln>
        </p:spPr>
        <p:txBody>
          <a:bodyPr lIns="45719" rIns="45719"/>
          <a:lstStyle/>
          <a:p>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85"/>
                                        </p:tgtEl>
                                        <p:attrNameLst>
                                          <p:attrName>style.visibility</p:attrName>
                                        </p:attrNameLst>
                                      </p:cBhvr>
                                      <p:to>
                                        <p:strVal val="visible"/>
                                      </p:to>
                                    </p:set>
                                  </p:childTnLst>
                                </p:cTn>
                              </p:par>
                            </p:childTnLst>
                          </p:cTn>
                        </p:par>
                        <p:par>
                          <p:cTn id="7" fill="hold">
                            <p:stCondLst>
                              <p:cond delay="0"/>
                            </p:stCondLst>
                            <p:childTnLst>
                              <p:par>
                                <p:cTn id="8" presetID="3" presetClass="entr" presetSubtype="10" fill="hold" grpId="2" nodeType="afterEffect">
                                  <p:stCondLst>
                                    <p:cond delay="1000"/>
                                  </p:stCondLst>
                                  <p:iterate>
                                    <p:tmAbs val="0"/>
                                  </p:iterate>
                                  <p:childTnLst>
                                    <p:set>
                                      <p:cBhvr>
                                        <p:cTn id="9" fill="hold"/>
                                        <p:tgtEl>
                                          <p:spTgt spid="388"/>
                                        </p:tgtEl>
                                        <p:attrNameLst>
                                          <p:attrName>style.visibility</p:attrName>
                                        </p:attrNameLst>
                                      </p:cBhvr>
                                      <p:to>
                                        <p:strVal val="visible"/>
                                      </p:to>
                                    </p:set>
                                    <p:animEffect transition="in" filter="blinds(horizontal)">
                                      <p:cBhvr>
                                        <p:cTn id="10" dur="500"/>
                                        <p:tgtEl>
                                          <p:spTgt spid="388"/>
                                        </p:tgtEl>
                                      </p:cBhvr>
                                    </p:animEffect>
                                  </p:childTnLst>
                                </p:cTn>
                              </p:par>
                            </p:childTnLst>
                          </p:cTn>
                        </p:par>
                        <p:par>
                          <p:cTn id="11" fill="hold">
                            <p:stCondLst>
                              <p:cond delay="1500"/>
                            </p:stCondLst>
                            <p:childTnLst>
                              <p:par>
                                <p:cTn id="12" presetID="3" presetClass="entr" presetSubtype="10" fill="hold" grpId="3" nodeType="afterEffect">
                                  <p:stCondLst>
                                    <p:cond delay="0"/>
                                  </p:stCondLst>
                                  <p:iterate>
                                    <p:tmAbs val="0"/>
                                  </p:iterate>
                                  <p:childTnLst>
                                    <p:set>
                                      <p:cBhvr>
                                        <p:cTn id="13" fill="hold"/>
                                        <p:tgtEl>
                                          <p:spTgt spid="389"/>
                                        </p:tgtEl>
                                        <p:attrNameLst>
                                          <p:attrName>style.visibility</p:attrName>
                                        </p:attrNameLst>
                                      </p:cBhvr>
                                      <p:to>
                                        <p:strVal val="visible"/>
                                      </p:to>
                                    </p:set>
                                    <p:animEffect transition="in" filter="blinds(horizontal)">
                                      <p:cBhvr>
                                        <p:cTn id="14" dur="500"/>
                                        <p:tgtEl>
                                          <p:spTgt spid="389"/>
                                        </p:tgtEl>
                                      </p:cBhvr>
                                    </p:animEffect>
                                  </p:childTnLst>
                                </p:cTn>
                              </p:par>
                            </p:childTnLst>
                          </p:cTn>
                        </p:par>
                        <p:par>
                          <p:cTn id="15" fill="hold">
                            <p:stCondLst>
                              <p:cond delay="2000"/>
                            </p:stCondLst>
                            <p:childTnLst>
                              <p:par>
                                <p:cTn id="16" presetID="3" presetClass="entr" presetSubtype="10" fill="hold" grpId="4" nodeType="afterEffect">
                                  <p:stCondLst>
                                    <p:cond delay="0"/>
                                  </p:stCondLst>
                                  <p:iterate>
                                    <p:tmAbs val="0"/>
                                  </p:iterate>
                                  <p:childTnLst>
                                    <p:set>
                                      <p:cBhvr>
                                        <p:cTn id="17" fill="hold"/>
                                        <p:tgtEl>
                                          <p:spTgt spid="390"/>
                                        </p:tgtEl>
                                        <p:attrNameLst>
                                          <p:attrName>style.visibility</p:attrName>
                                        </p:attrNameLst>
                                      </p:cBhvr>
                                      <p:to>
                                        <p:strVal val="visible"/>
                                      </p:to>
                                    </p:set>
                                    <p:animEffect transition="in" filter="blinds(horizontal)">
                                      <p:cBhvr>
                                        <p:cTn id="18" dur="500"/>
                                        <p:tgtEl>
                                          <p:spTgt spid="390"/>
                                        </p:tgtEl>
                                      </p:cBhvr>
                                    </p:animEffect>
                                  </p:childTnLst>
                                </p:cTn>
                              </p:par>
                            </p:childTnLst>
                          </p:cTn>
                        </p:par>
                        <p:par>
                          <p:cTn id="19" fill="hold">
                            <p:stCondLst>
                              <p:cond delay="2500"/>
                            </p:stCondLst>
                            <p:childTnLst>
                              <p:par>
                                <p:cTn id="20" presetID="3" presetClass="entr" presetSubtype="10" fill="hold" grpId="5" nodeType="afterEffect">
                                  <p:stCondLst>
                                    <p:cond delay="0"/>
                                  </p:stCondLst>
                                  <p:iterate>
                                    <p:tmAbs val="0"/>
                                  </p:iterate>
                                  <p:childTnLst>
                                    <p:set>
                                      <p:cBhvr>
                                        <p:cTn id="21" fill="hold"/>
                                        <p:tgtEl>
                                          <p:spTgt spid="387"/>
                                        </p:tgtEl>
                                        <p:attrNameLst>
                                          <p:attrName>style.visibility</p:attrName>
                                        </p:attrNameLst>
                                      </p:cBhvr>
                                      <p:to>
                                        <p:strVal val="visible"/>
                                      </p:to>
                                    </p:set>
                                    <p:animEffect transition="in" filter="blinds(horizontal)">
                                      <p:cBhvr>
                                        <p:cTn id="22" dur="500"/>
                                        <p:tgtEl>
                                          <p:spTgt spid="387"/>
                                        </p:tgtEl>
                                      </p:cBhvr>
                                    </p:animEffect>
                                  </p:childTnLst>
                                </p:cTn>
                              </p:par>
                            </p:childTnLst>
                          </p:cTn>
                        </p:par>
                        <p:par>
                          <p:cTn id="23" fill="hold">
                            <p:stCondLst>
                              <p:cond delay="3000"/>
                            </p:stCondLst>
                            <p:childTnLst>
                              <p:par>
                                <p:cTn id="24" presetID="3" presetClass="entr" presetSubtype="10" fill="hold" grpId="6" nodeType="afterEffect">
                                  <p:stCondLst>
                                    <p:cond delay="0"/>
                                  </p:stCondLst>
                                  <p:iterate>
                                    <p:tmAbs val="0"/>
                                  </p:iterate>
                                  <p:childTnLst>
                                    <p:set>
                                      <p:cBhvr>
                                        <p:cTn id="25" fill="hold"/>
                                        <p:tgtEl>
                                          <p:spTgt spid="386"/>
                                        </p:tgtEl>
                                        <p:attrNameLst>
                                          <p:attrName>style.visibility</p:attrName>
                                        </p:attrNameLst>
                                      </p:cBhvr>
                                      <p:to>
                                        <p:strVal val="visible"/>
                                      </p:to>
                                    </p:set>
                                    <p:animEffect transition="in" filter="blinds(horizontal)">
                                      <p:cBhvr>
                                        <p:cTn id="26" dur="500"/>
                                        <p:tgtEl>
                                          <p:spTgt spid="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 grpId="1" animBg="1" advAuto="0"/>
      <p:bldP spid="386" grpId="6" animBg="1" advAuto="0"/>
      <p:bldP spid="387" grpId="5" animBg="1" advAuto="0"/>
      <p:bldP spid="388" grpId="2" animBg="1" advAuto="0"/>
      <p:bldP spid="389" grpId="3" animBg="1" advAuto="0"/>
      <p:bldP spid="390" grpId="4"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2"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393"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394"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pic>
        <p:nvPicPr>
          <p:cNvPr id="395" name="image19.jpeg" descr="Partner 5.jpg"/>
          <p:cNvPicPr>
            <a:picLocks noChangeAspect="1"/>
          </p:cNvPicPr>
          <p:nvPr/>
        </p:nvPicPr>
        <p:blipFill>
          <a:blip r:embed="rId5">
            <a:extLst/>
          </a:blip>
          <a:stretch>
            <a:fillRect/>
          </a:stretch>
        </p:blipFill>
        <p:spPr>
          <a:xfrm>
            <a:off x="323527" y="1268759"/>
            <a:ext cx="8568954" cy="5400602"/>
          </a:xfrm>
          <a:prstGeom prst="rect">
            <a:avLst/>
          </a:prstGeom>
          <a:ln w="12700">
            <a:miter lim="400000"/>
          </a:ln>
        </p:spPr>
      </p:pic>
      <p:sp>
        <p:nvSpPr>
          <p:cNvPr id="396" name="Shape 396"/>
          <p:cNvSpPr>
            <a:spLocks noGrp="1"/>
          </p:cNvSpPr>
          <p:nvPr>
            <p:ph type="title"/>
          </p:nvPr>
        </p:nvSpPr>
        <p:spPr>
          <a:prstGeom prst="rect">
            <a:avLst/>
          </a:prstGeom>
        </p:spPr>
        <p:txBody>
          <a:bodyPr/>
          <a:lstStyle>
            <a:lvl1pPr defTabSz="905255">
              <a:defRPr sz="3564"/>
            </a:lvl1pPr>
          </a:lstStyle>
          <a:p>
            <a:r>
              <a:t>Wo positioniere ich Partner 5 und weitere?</a:t>
            </a:r>
          </a:p>
        </p:txBody>
      </p:sp>
      <p:sp>
        <p:nvSpPr>
          <p:cNvPr id="397" name="Shape 397"/>
          <p:cNvSpPr/>
          <p:nvPr/>
        </p:nvSpPr>
        <p:spPr>
          <a:xfrm>
            <a:off x="611559" y="5589239"/>
            <a:ext cx="2952330" cy="4470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2400"/>
            </a:lvl1pPr>
          </a:lstStyle>
          <a:p>
            <a:r>
              <a:t>Neuer Partner (5)</a:t>
            </a:r>
          </a:p>
        </p:txBody>
      </p:sp>
      <p:sp>
        <p:nvSpPr>
          <p:cNvPr id="398" name="Shape 398"/>
          <p:cNvSpPr/>
          <p:nvPr/>
        </p:nvSpPr>
        <p:spPr>
          <a:xfrm flipV="1">
            <a:off x="1763688" y="4941168"/>
            <a:ext cx="1" cy="576065"/>
          </a:xfrm>
          <a:prstGeom prst="line">
            <a:avLst/>
          </a:prstGeom>
          <a:ln w="22225">
            <a:solidFill>
              <a:srgbClr val="000000"/>
            </a:solidFill>
            <a:tailEnd type="triangle"/>
          </a:ln>
        </p:spPr>
        <p:txBody>
          <a:bodyPr lIns="45719" rIns="45719"/>
          <a:lstStyle/>
          <a:p>
            <a:endParaRPr/>
          </a:p>
        </p:txBody>
      </p:sp>
      <p:sp>
        <p:nvSpPr>
          <p:cNvPr id="399" name="Shape 399"/>
          <p:cNvSpPr/>
          <p:nvPr/>
        </p:nvSpPr>
        <p:spPr>
          <a:xfrm>
            <a:off x="3131839" y="4941168"/>
            <a:ext cx="5544618" cy="624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defRPr b="1" u="sng">
                <a:solidFill>
                  <a:srgbClr val="FF0000"/>
                </a:solidFill>
              </a:defRPr>
            </a:pPr>
            <a:r>
              <a:t>ACHTUNG :</a:t>
            </a:r>
            <a:r>
              <a:rPr b="0"/>
              <a:t> </a:t>
            </a:r>
            <a:r>
              <a:rPr b="0" u="none">
                <a:solidFill>
                  <a:srgbClr val="000000"/>
                </a:solidFill>
              </a:rPr>
              <a:t>der Account für meine neuen Partner wird  </a:t>
            </a:r>
            <a:r>
              <a:rPr u="none">
                <a:solidFill>
                  <a:srgbClr val="000000"/>
                </a:solidFill>
              </a:rPr>
              <a:t>NICHT MEHR VON MIR ERÖFFNET!!!</a:t>
            </a:r>
          </a:p>
        </p:txBody>
      </p:sp>
      <p:sp>
        <p:nvSpPr>
          <p:cNvPr id="400" name="Shape 400"/>
          <p:cNvSpPr/>
          <p:nvPr/>
        </p:nvSpPr>
        <p:spPr>
          <a:xfrm>
            <a:off x="3131840" y="5733255"/>
            <a:ext cx="5400600" cy="6756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defRPr sz="2000" b="1"/>
            </a:pPr>
            <a:r>
              <a:t>Der Account wird </a:t>
            </a:r>
            <a:r>
              <a:rPr b="0"/>
              <a:t>vom rechten Läufer </a:t>
            </a:r>
            <a:r>
              <a:t>von Partner 1 eröffnet !!!</a:t>
            </a:r>
          </a:p>
        </p:txBody>
      </p:sp>
      <p:grpSp>
        <p:nvGrpSpPr>
          <p:cNvPr id="404" name="Group 404"/>
          <p:cNvGrpSpPr/>
          <p:nvPr/>
        </p:nvGrpSpPr>
        <p:grpSpPr>
          <a:xfrm>
            <a:off x="1356468" y="3789036"/>
            <a:ext cx="358738" cy="639806"/>
            <a:chOff x="0" y="0"/>
            <a:chExt cx="358737" cy="639804"/>
          </a:xfrm>
        </p:grpSpPr>
        <p:sp>
          <p:nvSpPr>
            <p:cNvPr id="401" name="Shape 401"/>
            <p:cNvSpPr/>
            <p:nvPr/>
          </p:nvSpPr>
          <p:spPr>
            <a:xfrm rot="945939">
              <a:off x="78820" y="15882"/>
              <a:ext cx="201097" cy="608041"/>
            </a:xfrm>
            <a:custGeom>
              <a:avLst/>
              <a:gdLst/>
              <a:ahLst/>
              <a:cxnLst>
                <a:cxn ang="0">
                  <a:pos x="wd2" y="hd2"/>
                </a:cxn>
                <a:cxn ang="5400000">
                  <a:pos x="wd2" y="hd2"/>
                </a:cxn>
                <a:cxn ang="10800000">
                  <a:pos x="wd2" y="hd2"/>
                </a:cxn>
                <a:cxn ang="16200000">
                  <a:pos x="wd2" y="hd2"/>
                </a:cxn>
              </a:cxnLst>
              <a:rect l="0" t="0" r="r" b="b"/>
              <a:pathLst>
                <a:path w="20632" h="21600" extrusionOk="0">
                  <a:moveTo>
                    <a:pt x="1" y="9613"/>
                  </a:moveTo>
                  <a:cubicBezTo>
                    <a:pt x="1" y="13997"/>
                    <a:pt x="6365" y="17825"/>
                    <a:pt x="15474" y="18921"/>
                  </a:cubicBezTo>
                  <a:lnTo>
                    <a:pt x="15474" y="18028"/>
                  </a:lnTo>
                  <a:lnTo>
                    <a:pt x="20632" y="20119"/>
                  </a:lnTo>
                  <a:lnTo>
                    <a:pt x="15474" y="21600"/>
                  </a:lnTo>
                  <a:lnTo>
                    <a:pt x="15474" y="20707"/>
                  </a:lnTo>
                  <a:cubicBezTo>
                    <a:pt x="6365" y="19611"/>
                    <a:pt x="1" y="15783"/>
                    <a:pt x="1" y="11399"/>
                  </a:cubicBezTo>
                  <a:close/>
                  <a:moveTo>
                    <a:pt x="20632" y="1786"/>
                  </a:moveTo>
                  <a:cubicBezTo>
                    <a:pt x="9980" y="1786"/>
                    <a:pt x="1080" y="5564"/>
                    <a:pt x="90" y="10506"/>
                  </a:cubicBezTo>
                  <a:lnTo>
                    <a:pt x="90" y="10506"/>
                  </a:lnTo>
                  <a:cubicBezTo>
                    <a:pt x="-968" y="5220"/>
                    <a:pt x="7371" y="535"/>
                    <a:pt x="18716" y="42"/>
                  </a:cubicBezTo>
                  <a:cubicBezTo>
                    <a:pt x="19353" y="14"/>
                    <a:pt x="19992" y="0"/>
                    <a:pt x="20632" y="0"/>
                  </a:cubicBezTo>
                  <a:close/>
                </a:path>
              </a:pathLst>
            </a:custGeom>
            <a:solidFill>
              <a:srgbClr val="00B050"/>
            </a:solidFill>
            <a:ln w="12700" cap="flat">
              <a:noFill/>
              <a:miter lim="400000"/>
            </a:ln>
            <a:effectLst/>
          </p:spPr>
          <p:txBody>
            <a:bodyPr wrap="square" lIns="45719" tIns="45719" rIns="45719" bIns="45719" numCol="1" anchor="ctr">
              <a:noAutofit/>
            </a:bodyPr>
            <a:lstStyle/>
            <a:p>
              <a:pPr algn="ctr"/>
              <a:endParaRPr/>
            </a:p>
          </p:txBody>
        </p:sp>
        <p:sp>
          <p:nvSpPr>
            <p:cNvPr id="402" name="Shape 402"/>
            <p:cNvSpPr/>
            <p:nvPr/>
          </p:nvSpPr>
          <p:spPr>
            <a:xfrm rot="945939">
              <a:off x="121246" y="21756"/>
              <a:ext cx="201096" cy="295750"/>
            </a:xfrm>
            <a:custGeom>
              <a:avLst/>
              <a:gdLst/>
              <a:ahLst/>
              <a:cxnLst>
                <a:cxn ang="0">
                  <a:pos x="wd2" y="hd2"/>
                </a:cxn>
                <a:cxn ang="5400000">
                  <a:pos x="wd2" y="hd2"/>
                </a:cxn>
                <a:cxn ang="10800000">
                  <a:pos x="wd2" y="hd2"/>
                </a:cxn>
                <a:cxn ang="16200000">
                  <a:pos x="wd2" y="hd2"/>
                </a:cxn>
              </a:cxnLst>
              <a:rect l="0" t="0" r="r" b="b"/>
              <a:pathLst>
                <a:path w="20632" h="21600" extrusionOk="0">
                  <a:moveTo>
                    <a:pt x="20632" y="3671"/>
                  </a:moveTo>
                  <a:cubicBezTo>
                    <a:pt x="9980" y="3671"/>
                    <a:pt x="1080" y="11440"/>
                    <a:pt x="90" y="21600"/>
                  </a:cubicBezTo>
                  <a:lnTo>
                    <a:pt x="90" y="21600"/>
                  </a:lnTo>
                  <a:cubicBezTo>
                    <a:pt x="-968" y="10732"/>
                    <a:pt x="7371" y="1099"/>
                    <a:pt x="18716" y="85"/>
                  </a:cubicBezTo>
                  <a:cubicBezTo>
                    <a:pt x="19353" y="29"/>
                    <a:pt x="19992" y="0"/>
                    <a:pt x="20632" y="0"/>
                  </a:cubicBezTo>
                  <a:close/>
                </a:path>
              </a:pathLst>
            </a:custGeom>
            <a:solidFill>
              <a:srgbClr val="000000">
                <a:alpha val="20000"/>
              </a:srgbClr>
            </a:solidFill>
            <a:ln w="12700" cap="flat">
              <a:noFill/>
              <a:miter lim="400000"/>
            </a:ln>
            <a:effectLst/>
          </p:spPr>
          <p:txBody>
            <a:bodyPr wrap="square" lIns="45719" tIns="45719" rIns="45719" bIns="45719" numCol="1" anchor="ctr">
              <a:noAutofit/>
            </a:bodyPr>
            <a:lstStyle/>
            <a:p>
              <a:pPr algn="ctr"/>
              <a:endParaRPr/>
            </a:p>
          </p:txBody>
        </p:sp>
        <p:sp>
          <p:nvSpPr>
            <p:cNvPr id="403" name="Shape 403"/>
            <p:cNvSpPr/>
            <p:nvPr/>
          </p:nvSpPr>
          <p:spPr>
            <a:xfrm rot="945939">
              <a:off x="78834" y="15883"/>
              <a:ext cx="201083" cy="608042"/>
            </a:xfrm>
            <a:custGeom>
              <a:avLst/>
              <a:gdLst/>
              <a:ahLst/>
              <a:cxnLst>
                <a:cxn ang="0">
                  <a:pos x="wd2" y="hd2"/>
                </a:cxn>
                <a:cxn ang="5400000">
                  <a:pos x="wd2" y="hd2"/>
                </a:cxn>
                <a:cxn ang="10800000">
                  <a:pos x="wd2" y="hd2"/>
                </a:cxn>
                <a:cxn ang="16200000">
                  <a:pos x="wd2" y="hd2"/>
                </a:cxn>
              </a:cxnLst>
              <a:rect l="0" t="0" r="r" b="b"/>
              <a:pathLst>
                <a:path w="21600" h="21600" extrusionOk="0">
                  <a:moveTo>
                    <a:pt x="0" y="9613"/>
                  </a:moveTo>
                  <a:cubicBezTo>
                    <a:pt x="0" y="13997"/>
                    <a:pt x="6663" y="17825"/>
                    <a:pt x="16200" y="18921"/>
                  </a:cubicBezTo>
                  <a:lnTo>
                    <a:pt x="16200" y="18028"/>
                  </a:lnTo>
                  <a:lnTo>
                    <a:pt x="21600" y="20119"/>
                  </a:lnTo>
                  <a:lnTo>
                    <a:pt x="16200" y="21600"/>
                  </a:lnTo>
                  <a:lnTo>
                    <a:pt x="16200" y="20707"/>
                  </a:lnTo>
                  <a:cubicBezTo>
                    <a:pt x="6663" y="19611"/>
                    <a:pt x="0" y="15783"/>
                    <a:pt x="0" y="11399"/>
                  </a:cubicBezTo>
                  <a:lnTo>
                    <a:pt x="0" y="9613"/>
                  </a:lnTo>
                  <a:cubicBezTo>
                    <a:pt x="0" y="4304"/>
                    <a:pt x="9671" y="0"/>
                    <a:pt x="21600" y="0"/>
                  </a:cubicBezTo>
                  <a:lnTo>
                    <a:pt x="21600" y="1786"/>
                  </a:lnTo>
                  <a:cubicBezTo>
                    <a:pt x="10448" y="1786"/>
                    <a:pt x="1129" y="5564"/>
                    <a:pt x="93" y="10506"/>
                  </a:cubicBezTo>
                </a:path>
              </a:pathLst>
            </a:custGeom>
            <a:noFill/>
            <a:ln w="25400" cap="flat">
              <a:solidFill>
                <a:srgbClr val="00B050"/>
              </a:solidFill>
              <a:prstDash val="solid"/>
              <a:round/>
            </a:ln>
            <a:effectLst/>
          </p:spPr>
          <p:txBody>
            <a:bodyPr wrap="square" lIns="45719" tIns="45719" rIns="45719" bIns="45719" numCol="1" anchor="ctr">
              <a:noAutofit/>
            </a:bodyPr>
            <a:lstStyle/>
            <a:p>
              <a:pPr algn="ctr"/>
              <a:endParaRPr/>
            </a:p>
          </p:txBody>
        </p:sp>
      </p:grpSp>
      <p:sp>
        <p:nvSpPr>
          <p:cNvPr id="405" name="Shape 405"/>
          <p:cNvSpPr/>
          <p:nvPr/>
        </p:nvSpPr>
        <p:spPr>
          <a:xfrm>
            <a:off x="4067943" y="1484783"/>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406" name="Shape 406"/>
          <p:cNvSpPr/>
          <p:nvPr/>
        </p:nvSpPr>
        <p:spPr>
          <a:xfrm>
            <a:off x="2123727" y="2204864"/>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407" name="Shape 407"/>
          <p:cNvSpPr/>
          <p:nvPr/>
        </p:nvSpPr>
        <p:spPr>
          <a:xfrm>
            <a:off x="6084168" y="2132856"/>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408" name="Shape 408"/>
          <p:cNvSpPr/>
          <p:nvPr/>
        </p:nvSpPr>
        <p:spPr>
          <a:xfrm>
            <a:off x="1115616" y="2852935"/>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409" name="Shape 409"/>
          <p:cNvSpPr/>
          <p:nvPr/>
        </p:nvSpPr>
        <p:spPr>
          <a:xfrm>
            <a:off x="3131840" y="2852935"/>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410" name="Shape 410"/>
          <p:cNvSpPr/>
          <p:nvPr/>
        </p:nvSpPr>
        <p:spPr>
          <a:xfrm>
            <a:off x="5076056" y="2852935"/>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411" name="Shape 411"/>
          <p:cNvSpPr/>
          <p:nvPr/>
        </p:nvSpPr>
        <p:spPr>
          <a:xfrm>
            <a:off x="7020272" y="2852935"/>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412" name="Shape 412"/>
          <p:cNvSpPr/>
          <p:nvPr/>
        </p:nvSpPr>
        <p:spPr>
          <a:xfrm>
            <a:off x="611560" y="3573016"/>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413" name="Shape 413"/>
          <p:cNvSpPr/>
          <p:nvPr/>
        </p:nvSpPr>
        <p:spPr>
          <a:xfrm>
            <a:off x="4572000" y="3573016"/>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sp>
        <p:nvSpPr>
          <p:cNvPr id="414" name="Shape 414"/>
          <p:cNvSpPr/>
          <p:nvPr/>
        </p:nvSpPr>
        <p:spPr>
          <a:xfrm>
            <a:off x="5580112" y="3573016"/>
            <a:ext cx="576065" cy="576065"/>
          </a:xfrm>
          <a:custGeom>
            <a:avLst/>
            <a:gdLst/>
            <a:ahLst/>
            <a:cxnLst>
              <a:cxn ang="0">
                <a:pos x="wd2" y="hd2"/>
              </a:cxn>
              <a:cxn ang="5400000">
                <a:pos x="wd2" y="hd2"/>
              </a:cxn>
              <a:cxn ang="10800000">
                <a:pos x="wd2" y="hd2"/>
              </a:cxn>
              <a:cxn ang="16200000">
                <a:pos x="wd2" y="hd2"/>
              </a:cxn>
            </a:cxnLst>
            <a:rect l="0" t="0" r="r" b="b"/>
            <a:pathLst>
              <a:path w="21046" h="21458" extrusionOk="0">
                <a:moveTo>
                  <a:pt x="0" y="10729"/>
                </a:moveTo>
                <a:cubicBezTo>
                  <a:pt x="0" y="4804"/>
                  <a:pt x="4711" y="0"/>
                  <a:pt x="10523" y="0"/>
                </a:cubicBezTo>
                <a:cubicBezTo>
                  <a:pt x="16335" y="0"/>
                  <a:pt x="21046" y="4804"/>
                  <a:pt x="21046" y="10729"/>
                </a:cubicBezTo>
                <a:cubicBezTo>
                  <a:pt x="21046" y="16654"/>
                  <a:pt x="16335" y="21458"/>
                  <a:pt x="10523" y="21458"/>
                </a:cubicBezTo>
                <a:cubicBezTo>
                  <a:pt x="4711" y="21458"/>
                  <a:pt x="0" y="16654"/>
                  <a:pt x="0" y="10729"/>
                </a:cubicBezTo>
                <a:close/>
                <a:moveTo>
                  <a:pt x="17679" y="17456"/>
                </a:moveTo>
                <a:cubicBezTo>
                  <a:pt x="21323" y="13427"/>
                  <a:pt x="21073" y="7148"/>
                  <a:pt x="17121" y="3433"/>
                </a:cubicBezTo>
                <a:cubicBezTo>
                  <a:pt x="13394" y="-71"/>
                  <a:pt x="7652" y="-71"/>
                  <a:pt x="3925" y="3433"/>
                </a:cubicBezTo>
                <a:close/>
                <a:moveTo>
                  <a:pt x="3367" y="4002"/>
                </a:moveTo>
                <a:lnTo>
                  <a:pt x="3367" y="4002"/>
                </a:lnTo>
                <a:cubicBezTo>
                  <a:pt x="-277" y="8031"/>
                  <a:pt x="-27" y="14310"/>
                  <a:pt x="3925" y="18025"/>
                </a:cubicBezTo>
                <a:cubicBezTo>
                  <a:pt x="7652" y="21529"/>
                  <a:pt x="13394" y="21529"/>
                  <a:pt x="17121" y="18025"/>
                </a:cubicBezTo>
                <a:close/>
              </a:path>
            </a:pathLst>
          </a:custGeom>
          <a:solidFill>
            <a:srgbClr val="D9D9D9">
              <a:alpha val="50000"/>
            </a:srgbClr>
          </a:solidFill>
          <a:ln w="25400">
            <a:solidFill>
              <a:srgbClr val="FF0000">
                <a:alpha val="51000"/>
              </a:srgbClr>
            </a:solidFill>
          </a:ln>
        </p:spPr>
        <p:txBody>
          <a:bodyPr lIns="45719" rIns="45719" anchor="ctr"/>
          <a:lstStyle/>
          <a:p>
            <a:pPr algn="ctr"/>
            <a:endParaRPr/>
          </a:p>
        </p:txBody>
      </p:sp>
      <p:pic>
        <p:nvPicPr>
          <p:cNvPr id="415" name="image8.jpg" descr="2zu0.jpg"/>
          <p:cNvPicPr>
            <a:picLocks noChangeAspect="1"/>
          </p:cNvPicPr>
          <p:nvPr/>
        </p:nvPicPr>
        <p:blipFill>
          <a:blip r:embed="rId6">
            <a:extLst/>
          </a:blip>
          <a:stretch>
            <a:fillRect/>
          </a:stretch>
        </p:blipFill>
        <p:spPr>
          <a:xfrm>
            <a:off x="2771799" y="2348880"/>
            <a:ext cx="648074" cy="316916"/>
          </a:xfrm>
          <a:prstGeom prst="rect">
            <a:avLst/>
          </a:prstGeom>
          <a:ln w="12700">
            <a:miter lim="400000"/>
          </a:ln>
        </p:spPr>
      </p:pic>
      <p:pic>
        <p:nvPicPr>
          <p:cNvPr id="416" name="image8.jpg" descr="2zu0.jpg"/>
          <p:cNvPicPr>
            <a:picLocks noChangeAspect="1"/>
          </p:cNvPicPr>
          <p:nvPr/>
        </p:nvPicPr>
        <p:blipFill>
          <a:blip r:embed="rId6">
            <a:extLst/>
          </a:blip>
          <a:stretch>
            <a:fillRect/>
          </a:stretch>
        </p:blipFill>
        <p:spPr>
          <a:xfrm>
            <a:off x="4644008" y="1556791"/>
            <a:ext cx="883512" cy="432049"/>
          </a:xfrm>
          <a:prstGeom prst="rect">
            <a:avLst/>
          </a:prstGeom>
          <a:ln w="12700">
            <a:miter lim="400000"/>
          </a:ln>
        </p:spPr>
      </p:pic>
      <p:pic>
        <p:nvPicPr>
          <p:cNvPr id="417" name="image8.jpg" descr="2zu0.jpg"/>
          <p:cNvPicPr>
            <a:picLocks noChangeAspect="1"/>
          </p:cNvPicPr>
          <p:nvPr/>
        </p:nvPicPr>
        <p:blipFill>
          <a:blip r:embed="rId6">
            <a:extLst/>
          </a:blip>
          <a:stretch>
            <a:fillRect/>
          </a:stretch>
        </p:blipFill>
        <p:spPr>
          <a:xfrm>
            <a:off x="6732240" y="2276872"/>
            <a:ext cx="648073" cy="316916"/>
          </a:xfrm>
          <a:prstGeom prst="rect">
            <a:avLst/>
          </a:prstGeom>
          <a:ln w="12700">
            <a:miter lim="400000"/>
          </a:ln>
        </p:spPr>
      </p:pic>
      <p:pic>
        <p:nvPicPr>
          <p:cNvPr id="418" name="image8.jpg" descr="2zu0.jpg"/>
          <p:cNvPicPr>
            <a:picLocks noChangeAspect="1"/>
          </p:cNvPicPr>
          <p:nvPr/>
        </p:nvPicPr>
        <p:blipFill>
          <a:blip r:embed="rId6">
            <a:extLst/>
          </a:blip>
          <a:stretch>
            <a:fillRect/>
          </a:stretch>
        </p:blipFill>
        <p:spPr>
          <a:xfrm>
            <a:off x="1691680" y="2996951"/>
            <a:ext cx="648073" cy="316916"/>
          </a:xfrm>
          <a:prstGeom prst="rect">
            <a:avLst/>
          </a:prstGeom>
          <a:ln w="12700">
            <a:miter lim="400000"/>
          </a:ln>
        </p:spPr>
      </p:pic>
      <p:pic>
        <p:nvPicPr>
          <p:cNvPr id="419" name="image8.jpg" descr="2zu0.jpg"/>
          <p:cNvPicPr>
            <a:picLocks noChangeAspect="1"/>
          </p:cNvPicPr>
          <p:nvPr/>
        </p:nvPicPr>
        <p:blipFill>
          <a:blip r:embed="rId6">
            <a:extLst/>
          </a:blip>
          <a:stretch>
            <a:fillRect/>
          </a:stretch>
        </p:blipFill>
        <p:spPr>
          <a:xfrm>
            <a:off x="3707903" y="2996951"/>
            <a:ext cx="648073" cy="316916"/>
          </a:xfrm>
          <a:prstGeom prst="rect">
            <a:avLst/>
          </a:prstGeom>
          <a:ln w="12700">
            <a:miter lim="400000"/>
          </a:ln>
        </p:spPr>
      </p:pic>
      <p:pic>
        <p:nvPicPr>
          <p:cNvPr id="420" name="image8.jpg" descr="2zu0.jpg"/>
          <p:cNvPicPr>
            <a:picLocks noChangeAspect="1"/>
          </p:cNvPicPr>
          <p:nvPr/>
        </p:nvPicPr>
        <p:blipFill>
          <a:blip r:embed="rId6">
            <a:extLst/>
          </a:blip>
          <a:stretch>
            <a:fillRect/>
          </a:stretch>
        </p:blipFill>
        <p:spPr>
          <a:xfrm>
            <a:off x="5652120" y="2996951"/>
            <a:ext cx="648073" cy="316916"/>
          </a:xfrm>
          <a:prstGeom prst="rect">
            <a:avLst/>
          </a:prstGeom>
          <a:ln w="12700">
            <a:miter lim="400000"/>
          </a:ln>
        </p:spPr>
      </p:pic>
      <p:pic>
        <p:nvPicPr>
          <p:cNvPr id="421" name="image8.jpg" descr="2zu0.jpg"/>
          <p:cNvPicPr>
            <a:picLocks noChangeAspect="1"/>
          </p:cNvPicPr>
          <p:nvPr/>
        </p:nvPicPr>
        <p:blipFill>
          <a:blip r:embed="rId6">
            <a:extLst/>
          </a:blip>
          <a:stretch>
            <a:fillRect/>
          </a:stretch>
        </p:blipFill>
        <p:spPr>
          <a:xfrm>
            <a:off x="7596336" y="2996951"/>
            <a:ext cx="648073" cy="316916"/>
          </a:xfrm>
          <a:prstGeom prst="rect">
            <a:avLst/>
          </a:prstGeom>
          <a:ln w="12700">
            <a:miter lim="400000"/>
          </a:ln>
        </p:spPr>
      </p:pic>
      <p:pic>
        <p:nvPicPr>
          <p:cNvPr id="422" name="image8.jpg" descr="2zu0.jpg"/>
          <p:cNvPicPr>
            <a:picLocks noChangeAspect="1"/>
          </p:cNvPicPr>
          <p:nvPr/>
        </p:nvPicPr>
        <p:blipFill>
          <a:blip r:embed="rId6">
            <a:extLst/>
          </a:blip>
          <a:stretch>
            <a:fillRect/>
          </a:stretch>
        </p:blipFill>
        <p:spPr>
          <a:xfrm>
            <a:off x="1043608" y="3717032"/>
            <a:ext cx="432049" cy="211278"/>
          </a:xfrm>
          <a:prstGeom prst="rect">
            <a:avLst/>
          </a:prstGeom>
          <a:ln w="12700">
            <a:miter lim="400000"/>
          </a:ln>
        </p:spPr>
      </p:pic>
      <p:pic>
        <p:nvPicPr>
          <p:cNvPr id="423" name="image8.jpg" descr="2zu0.jpg"/>
          <p:cNvPicPr>
            <a:picLocks noChangeAspect="1"/>
          </p:cNvPicPr>
          <p:nvPr/>
        </p:nvPicPr>
        <p:blipFill>
          <a:blip r:embed="rId6">
            <a:extLst/>
          </a:blip>
          <a:stretch>
            <a:fillRect/>
          </a:stretch>
        </p:blipFill>
        <p:spPr>
          <a:xfrm>
            <a:off x="5004048" y="3645024"/>
            <a:ext cx="432049" cy="211278"/>
          </a:xfrm>
          <a:prstGeom prst="rect">
            <a:avLst/>
          </a:prstGeom>
          <a:ln w="12700">
            <a:miter lim="400000"/>
          </a:ln>
        </p:spPr>
      </p:pic>
      <p:pic>
        <p:nvPicPr>
          <p:cNvPr id="424" name="image8.jpg" descr="2zu0.jpg"/>
          <p:cNvPicPr>
            <a:picLocks noChangeAspect="1"/>
          </p:cNvPicPr>
          <p:nvPr/>
        </p:nvPicPr>
        <p:blipFill>
          <a:blip r:embed="rId6">
            <a:extLst/>
          </a:blip>
          <a:stretch>
            <a:fillRect/>
          </a:stretch>
        </p:blipFill>
        <p:spPr>
          <a:xfrm>
            <a:off x="5940152" y="3645024"/>
            <a:ext cx="432049" cy="211278"/>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398"/>
                                        </p:tgtEl>
                                        <p:attrNameLst>
                                          <p:attrName>style.visibility</p:attrName>
                                        </p:attrNameLst>
                                      </p:cBhvr>
                                      <p:to>
                                        <p:strVal val="visible"/>
                                      </p:to>
                                    </p:set>
                                    <p:anim calcmode="lin" valueType="num">
                                      <p:cBhvr>
                                        <p:cTn id="7" dur="500" fill="hold"/>
                                        <p:tgtEl>
                                          <p:spTgt spid="398"/>
                                        </p:tgtEl>
                                        <p:attrNameLst>
                                          <p:attrName>ppt_x</p:attrName>
                                        </p:attrNameLst>
                                      </p:cBhvr>
                                      <p:tavLst>
                                        <p:tav tm="0">
                                          <p:val>
                                            <p:strVal val="#ppt_x"/>
                                          </p:val>
                                        </p:tav>
                                        <p:tav tm="100000">
                                          <p:val>
                                            <p:strVal val="#ppt_x"/>
                                          </p:val>
                                        </p:tav>
                                      </p:tavLst>
                                    </p:anim>
                                    <p:anim calcmode="lin" valueType="num">
                                      <p:cBhvr>
                                        <p:cTn id="8" dur="500" fill="hold"/>
                                        <p:tgtEl>
                                          <p:spTgt spid="39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2" nodeType="afterEffect">
                                  <p:stCondLst>
                                    <p:cond delay="0"/>
                                  </p:stCondLst>
                                  <p:iterate>
                                    <p:tmAbs val="0"/>
                                  </p:iterate>
                                  <p:childTnLst>
                                    <p:set>
                                      <p:cBhvr>
                                        <p:cTn id="11" fill="hold"/>
                                        <p:tgtEl>
                                          <p:spTgt spid="397"/>
                                        </p:tgtEl>
                                        <p:attrNameLst>
                                          <p:attrName>style.visibility</p:attrName>
                                        </p:attrNameLst>
                                      </p:cBhvr>
                                      <p:to>
                                        <p:strVal val="visible"/>
                                      </p:to>
                                    </p:set>
                                    <p:anim calcmode="lin" valueType="num">
                                      <p:cBhvr>
                                        <p:cTn id="12" dur="500" fill="hold"/>
                                        <p:tgtEl>
                                          <p:spTgt spid="397"/>
                                        </p:tgtEl>
                                        <p:attrNameLst>
                                          <p:attrName>ppt_x</p:attrName>
                                        </p:attrNameLst>
                                      </p:cBhvr>
                                      <p:tavLst>
                                        <p:tav tm="0">
                                          <p:val>
                                            <p:strVal val="#ppt_x"/>
                                          </p:val>
                                        </p:tav>
                                        <p:tav tm="100000">
                                          <p:val>
                                            <p:strVal val="#ppt_x"/>
                                          </p:val>
                                        </p:tav>
                                      </p:tavLst>
                                    </p:anim>
                                    <p:anim calcmode="lin" valueType="num">
                                      <p:cBhvr>
                                        <p:cTn id="13" dur="500" fill="hold"/>
                                        <p:tgtEl>
                                          <p:spTgt spid="39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3" nodeType="afterEffect">
                                  <p:stCondLst>
                                    <p:cond delay="0"/>
                                  </p:stCondLst>
                                  <p:iterate>
                                    <p:tmAbs val="0"/>
                                  </p:iterate>
                                  <p:childTnLst>
                                    <p:set>
                                      <p:cBhvr>
                                        <p:cTn id="16" fill="hold"/>
                                        <p:tgtEl>
                                          <p:spTgt spid="399"/>
                                        </p:tgtEl>
                                        <p:attrNameLst>
                                          <p:attrName>style.visibility</p:attrName>
                                        </p:attrNameLst>
                                      </p:cBhvr>
                                      <p:to>
                                        <p:strVal val="visible"/>
                                      </p:to>
                                    </p:set>
                                    <p:anim calcmode="lin" valueType="num">
                                      <p:cBhvr>
                                        <p:cTn id="17" dur="500" fill="hold"/>
                                        <p:tgtEl>
                                          <p:spTgt spid="399"/>
                                        </p:tgtEl>
                                        <p:attrNameLst>
                                          <p:attrName>ppt_x</p:attrName>
                                        </p:attrNameLst>
                                      </p:cBhvr>
                                      <p:tavLst>
                                        <p:tav tm="0">
                                          <p:val>
                                            <p:strVal val="#ppt_x"/>
                                          </p:val>
                                        </p:tav>
                                        <p:tav tm="100000">
                                          <p:val>
                                            <p:strVal val="#ppt_x"/>
                                          </p:val>
                                        </p:tav>
                                      </p:tavLst>
                                    </p:anim>
                                    <p:anim calcmode="lin" valueType="num">
                                      <p:cBhvr>
                                        <p:cTn id="18" dur="500" fill="hold"/>
                                        <p:tgtEl>
                                          <p:spTgt spid="39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32" fill="hold" grpId="4" nodeType="clickEffect">
                                  <p:stCondLst>
                                    <p:cond delay="0"/>
                                  </p:stCondLst>
                                  <p:iterate>
                                    <p:tmAbs val="0"/>
                                  </p:iterate>
                                  <p:childTnLst>
                                    <p:set>
                                      <p:cBhvr>
                                        <p:cTn id="22" fill="hold"/>
                                        <p:tgtEl>
                                          <p:spTgt spid="412"/>
                                        </p:tgtEl>
                                        <p:attrNameLst>
                                          <p:attrName>style.visibility</p:attrName>
                                        </p:attrNameLst>
                                      </p:cBhvr>
                                      <p:to>
                                        <p:strVal val="visible"/>
                                      </p:to>
                                    </p:set>
                                    <p:anim calcmode="lin" valueType="num">
                                      <p:cBhvr>
                                        <p:cTn id="23" dur="1230" fill="hold"/>
                                        <p:tgtEl>
                                          <p:spTgt spid="412"/>
                                        </p:tgtEl>
                                        <p:attrNameLst>
                                          <p:attrName>ppt_w</p:attrName>
                                        </p:attrNameLst>
                                      </p:cBhvr>
                                      <p:tavLst>
                                        <p:tav tm="0">
                                          <p:val>
                                            <p:strVal val="4*#ppt_w"/>
                                          </p:val>
                                        </p:tav>
                                        <p:tav tm="100000">
                                          <p:val>
                                            <p:strVal val="#ppt_w"/>
                                          </p:val>
                                        </p:tav>
                                      </p:tavLst>
                                    </p:anim>
                                    <p:anim calcmode="lin" valueType="num">
                                      <p:cBhvr>
                                        <p:cTn id="24" dur="1230" fill="hold"/>
                                        <p:tgtEl>
                                          <p:spTgt spid="412"/>
                                        </p:tgtEl>
                                        <p:attrNameLst>
                                          <p:attrName>ppt_h</p:attrName>
                                        </p:attrNameLst>
                                      </p:cBhvr>
                                      <p:tavLst>
                                        <p:tav tm="0">
                                          <p:val>
                                            <p:strVal val="4*#ppt_h"/>
                                          </p:val>
                                        </p:tav>
                                        <p:tav tm="100000">
                                          <p:val>
                                            <p:strVal val="#ppt_h"/>
                                          </p:val>
                                        </p:tav>
                                      </p:tavLst>
                                    </p:anim>
                                  </p:childTnLst>
                                </p:cTn>
                              </p:par>
                            </p:childTnLst>
                          </p:cTn>
                        </p:par>
                        <p:par>
                          <p:cTn id="25" fill="hold">
                            <p:stCondLst>
                              <p:cond delay="1230"/>
                            </p:stCondLst>
                            <p:childTnLst>
                              <p:par>
                                <p:cTn id="26" presetID="23" presetClass="entr" presetSubtype="32" fill="hold" grpId="5" nodeType="afterEffect">
                                  <p:stCondLst>
                                    <p:cond delay="0"/>
                                  </p:stCondLst>
                                  <p:iterate>
                                    <p:tmAbs val="0"/>
                                  </p:iterate>
                                  <p:childTnLst>
                                    <p:set>
                                      <p:cBhvr>
                                        <p:cTn id="27" fill="hold"/>
                                        <p:tgtEl>
                                          <p:spTgt spid="422"/>
                                        </p:tgtEl>
                                        <p:attrNameLst>
                                          <p:attrName>style.visibility</p:attrName>
                                        </p:attrNameLst>
                                      </p:cBhvr>
                                      <p:to>
                                        <p:strVal val="visible"/>
                                      </p:to>
                                    </p:set>
                                    <p:anim calcmode="lin" valueType="num">
                                      <p:cBhvr>
                                        <p:cTn id="28" dur="1230" fill="hold"/>
                                        <p:tgtEl>
                                          <p:spTgt spid="422"/>
                                        </p:tgtEl>
                                        <p:attrNameLst>
                                          <p:attrName>ppt_w</p:attrName>
                                        </p:attrNameLst>
                                      </p:cBhvr>
                                      <p:tavLst>
                                        <p:tav tm="0">
                                          <p:val>
                                            <p:strVal val="4*#ppt_w"/>
                                          </p:val>
                                        </p:tav>
                                        <p:tav tm="100000">
                                          <p:val>
                                            <p:strVal val="#ppt_w"/>
                                          </p:val>
                                        </p:tav>
                                      </p:tavLst>
                                    </p:anim>
                                    <p:anim calcmode="lin" valueType="num">
                                      <p:cBhvr>
                                        <p:cTn id="29" dur="1230" fill="hold"/>
                                        <p:tgtEl>
                                          <p:spTgt spid="422"/>
                                        </p:tgtEl>
                                        <p:attrNameLst>
                                          <p:attrName>ppt_h</p:attrName>
                                        </p:attrNameLst>
                                      </p:cBhvr>
                                      <p:tavLst>
                                        <p:tav tm="0">
                                          <p:val>
                                            <p:strVal val="4*#ppt_h"/>
                                          </p:val>
                                        </p:tav>
                                        <p:tav tm="100000">
                                          <p:val>
                                            <p:strVal val="#ppt_h"/>
                                          </p:val>
                                        </p:tav>
                                      </p:tavLst>
                                    </p:anim>
                                  </p:childTnLst>
                                </p:cTn>
                              </p:par>
                            </p:childTnLst>
                          </p:cTn>
                        </p:par>
                        <p:par>
                          <p:cTn id="30" fill="hold">
                            <p:stCondLst>
                              <p:cond delay="2460"/>
                            </p:stCondLst>
                            <p:childTnLst>
                              <p:par>
                                <p:cTn id="31" presetID="23" presetClass="entr" presetSubtype="32" fill="hold" grpId="6" nodeType="afterEffect">
                                  <p:stCondLst>
                                    <p:cond delay="0"/>
                                  </p:stCondLst>
                                  <p:iterate>
                                    <p:tmAbs val="0"/>
                                  </p:iterate>
                                  <p:childTnLst>
                                    <p:set>
                                      <p:cBhvr>
                                        <p:cTn id="32" fill="hold"/>
                                        <p:tgtEl>
                                          <p:spTgt spid="413"/>
                                        </p:tgtEl>
                                        <p:attrNameLst>
                                          <p:attrName>style.visibility</p:attrName>
                                        </p:attrNameLst>
                                      </p:cBhvr>
                                      <p:to>
                                        <p:strVal val="visible"/>
                                      </p:to>
                                    </p:set>
                                    <p:anim calcmode="lin" valueType="num">
                                      <p:cBhvr>
                                        <p:cTn id="33" dur="1230" fill="hold"/>
                                        <p:tgtEl>
                                          <p:spTgt spid="413"/>
                                        </p:tgtEl>
                                        <p:attrNameLst>
                                          <p:attrName>ppt_w</p:attrName>
                                        </p:attrNameLst>
                                      </p:cBhvr>
                                      <p:tavLst>
                                        <p:tav tm="0">
                                          <p:val>
                                            <p:strVal val="4*#ppt_w"/>
                                          </p:val>
                                        </p:tav>
                                        <p:tav tm="100000">
                                          <p:val>
                                            <p:strVal val="#ppt_w"/>
                                          </p:val>
                                        </p:tav>
                                      </p:tavLst>
                                    </p:anim>
                                    <p:anim calcmode="lin" valueType="num">
                                      <p:cBhvr>
                                        <p:cTn id="34" dur="1230" fill="hold"/>
                                        <p:tgtEl>
                                          <p:spTgt spid="413"/>
                                        </p:tgtEl>
                                        <p:attrNameLst>
                                          <p:attrName>ppt_h</p:attrName>
                                        </p:attrNameLst>
                                      </p:cBhvr>
                                      <p:tavLst>
                                        <p:tav tm="0">
                                          <p:val>
                                            <p:strVal val="4*#ppt_h"/>
                                          </p:val>
                                        </p:tav>
                                        <p:tav tm="100000">
                                          <p:val>
                                            <p:strVal val="#ppt_h"/>
                                          </p:val>
                                        </p:tav>
                                      </p:tavLst>
                                    </p:anim>
                                  </p:childTnLst>
                                </p:cTn>
                              </p:par>
                            </p:childTnLst>
                          </p:cTn>
                        </p:par>
                        <p:par>
                          <p:cTn id="35" fill="hold">
                            <p:stCondLst>
                              <p:cond delay="3690"/>
                            </p:stCondLst>
                            <p:childTnLst>
                              <p:par>
                                <p:cTn id="36" presetID="23" presetClass="entr" presetSubtype="32" fill="hold" grpId="7" nodeType="afterEffect">
                                  <p:stCondLst>
                                    <p:cond delay="0"/>
                                  </p:stCondLst>
                                  <p:iterate>
                                    <p:tmAbs val="0"/>
                                  </p:iterate>
                                  <p:childTnLst>
                                    <p:set>
                                      <p:cBhvr>
                                        <p:cTn id="37" fill="hold"/>
                                        <p:tgtEl>
                                          <p:spTgt spid="423"/>
                                        </p:tgtEl>
                                        <p:attrNameLst>
                                          <p:attrName>style.visibility</p:attrName>
                                        </p:attrNameLst>
                                      </p:cBhvr>
                                      <p:to>
                                        <p:strVal val="visible"/>
                                      </p:to>
                                    </p:set>
                                    <p:anim calcmode="lin" valueType="num">
                                      <p:cBhvr>
                                        <p:cTn id="38" dur="1230" fill="hold"/>
                                        <p:tgtEl>
                                          <p:spTgt spid="423"/>
                                        </p:tgtEl>
                                        <p:attrNameLst>
                                          <p:attrName>ppt_w</p:attrName>
                                        </p:attrNameLst>
                                      </p:cBhvr>
                                      <p:tavLst>
                                        <p:tav tm="0">
                                          <p:val>
                                            <p:strVal val="4*#ppt_w"/>
                                          </p:val>
                                        </p:tav>
                                        <p:tav tm="100000">
                                          <p:val>
                                            <p:strVal val="#ppt_w"/>
                                          </p:val>
                                        </p:tav>
                                      </p:tavLst>
                                    </p:anim>
                                    <p:anim calcmode="lin" valueType="num">
                                      <p:cBhvr>
                                        <p:cTn id="39" dur="1230" fill="hold"/>
                                        <p:tgtEl>
                                          <p:spTgt spid="423"/>
                                        </p:tgtEl>
                                        <p:attrNameLst>
                                          <p:attrName>ppt_h</p:attrName>
                                        </p:attrNameLst>
                                      </p:cBhvr>
                                      <p:tavLst>
                                        <p:tav tm="0">
                                          <p:val>
                                            <p:strVal val="4*#ppt_h"/>
                                          </p:val>
                                        </p:tav>
                                        <p:tav tm="100000">
                                          <p:val>
                                            <p:strVal val="#ppt_h"/>
                                          </p:val>
                                        </p:tav>
                                      </p:tavLst>
                                    </p:anim>
                                  </p:childTnLst>
                                </p:cTn>
                              </p:par>
                            </p:childTnLst>
                          </p:cTn>
                        </p:par>
                        <p:par>
                          <p:cTn id="40" fill="hold">
                            <p:stCondLst>
                              <p:cond delay="4920"/>
                            </p:stCondLst>
                            <p:childTnLst>
                              <p:par>
                                <p:cTn id="41" presetID="23" presetClass="entr" presetSubtype="32" fill="hold" grpId="8" nodeType="afterEffect">
                                  <p:stCondLst>
                                    <p:cond delay="0"/>
                                  </p:stCondLst>
                                  <p:iterate>
                                    <p:tmAbs val="0"/>
                                  </p:iterate>
                                  <p:childTnLst>
                                    <p:set>
                                      <p:cBhvr>
                                        <p:cTn id="42" fill="hold"/>
                                        <p:tgtEl>
                                          <p:spTgt spid="414"/>
                                        </p:tgtEl>
                                        <p:attrNameLst>
                                          <p:attrName>style.visibility</p:attrName>
                                        </p:attrNameLst>
                                      </p:cBhvr>
                                      <p:to>
                                        <p:strVal val="visible"/>
                                      </p:to>
                                    </p:set>
                                    <p:anim calcmode="lin" valueType="num">
                                      <p:cBhvr>
                                        <p:cTn id="43" dur="1230" fill="hold"/>
                                        <p:tgtEl>
                                          <p:spTgt spid="414"/>
                                        </p:tgtEl>
                                        <p:attrNameLst>
                                          <p:attrName>ppt_w</p:attrName>
                                        </p:attrNameLst>
                                      </p:cBhvr>
                                      <p:tavLst>
                                        <p:tav tm="0">
                                          <p:val>
                                            <p:strVal val="4*#ppt_w"/>
                                          </p:val>
                                        </p:tav>
                                        <p:tav tm="100000">
                                          <p:val>
                                            <p:strVal val="#ppt_w"/>
                                          </p:val>
                                        </p:tav>
                                      </p:tavLst>
                                    </p:anim>
                                    <p:anim calcmode="lin" valueType="num">
                                      <p:cBhvr>
                                        <p:cTn id="44" dur="1230" fill="hold"/>
                                        <p:tgtEl>
                                          <p:spTgt spid="414"/>
                                        </p:tgtEl>
                                        <p:attrNameLst>
                                          <p:attrName>ppt_h</p:attrName>
                                        </p:attrNameLst>
                                      </p:cBhvr>
                                      <p:tavLst>
                                        <p:tav tm="0">
                                          <p:val>
                                            <p:strVal val="4*#ppt_h"/>
                                          </p:val>
                                        </p:tav>
                                        <p:tav tm="100000">
                                          <p:val>
                                            <p:strVal val="#ppt_h"/>
                                          </p:val>
                                        </p:tav>
                                      </p:tavLst>
                                    </p:anim>
                                  </p:childTnLst>
                                </p:cTn>
                              </p:par>
                            </p:childTnLst>
                          </p:cTn>
                        </p:par>
                        <p:par>
                          <p:cTn id="45" fill="hold">
                            <p:stCondLst>
                              <p:cond delay="6150"/>
                            </p:stCondLst>
                            <p:childTnLst>
                              <p:par>
                                <p:cTn id="46" presetID="23" presetClass="entr" presetSubtype="32" fill="hold" grpId="9" nodeType="afterEffect">
                                  <p:stCondLst>
                                    <p:cond delay="0"/>
                                  </p:stCondLst>
                                  <p:iterate>
                                    <p:tmAbs val="0"/>
                                  </p:iterate>
                                  <p:childTnLst>
                                    <p:set>
                                      <p:cBhvr>
                                        <p:cTn id="47" fill="hold"/>
                                        <p:tgtEl>
                                          <p:spTgt spid="424"/>
                                        </p:tgtEl>
                                        <p:attrNameLst>
                                          <p:attrName>style.visibility</p:attrName>
                                        </p:attrNameLst>
                                      </p:cBhvr>
                                      <p:to>
                                        <p:strVal val="visible"/>
                                      </p:to>
                                    </p:set>
                                    <p:anim calcmode="lin" valueType="num">
                                      <p:cBhvr>
                                        <p:cTn id="48" dur="1230" fill="hold"/>
                                        <p:tgtEl>
                                          <p:spTgt spid="424"/>
                                        </p:tgtEl>
                                        <p:attrNameLst>
                                          <p:attrName>ppt_w</p:attrName>
                                        </p:attrNameLst>
                                      </p:cBhvr>
                                      <p:tavLst>
                                        <p:tav tm="0">
                                          <p:val>
                                            <p:strVal val="4*#ppt_w"/>
                                          </p:val>
                                        </p:tav>
                                        <p:tav tm="100000">
                                          <p:val>
                                            <p:strVal val="#ppt_w"/>
                                          </p:val>
                                        </p:tav>
                                      </p:tavLst>
                                    </p:anim>
                                    <p:anim calcmode="lin" valueType="num">
                                      <p:cBhvr>
                                        <p:cTn id="49" dur="1230" fill="hold"/>
                                        <p:tgtEl>
                                          <p:spTgt spid="424"/>
                                        </p:tgtEl>
                                        <p:attrNameLst>
                                          <p:attrName>ppt_h</p:attrName>
                                        </p:attrNameLst>
                                      </p:cBhvr>
                                      <p:tavLst>
                                        <p:tav tm="0">
                                          <p:val>
                                            <p:strVal val="4*#ppt_h"/>
                                          </p:val>
                                        </p:tav>
                                        <p:tav tm="100000">
                                          <p:val>
                                            <p:strVal val="#ppt_h"/>
                                          </p:val>
                                        </p:tav>
                                      </p:tavLst>
                                    </p:anim>
                                  </p:childTnLst>
                                </p:cTn>
                              </p:par>
                            </p:childTnLst>
                          </p:cTn>
                        </p:par>
                        <p:par>
                          <p:cTn id="50" fill="hold">
                            <p:stCondLst>
                              <p:cond delay="7380"/>
                            </p:stCondLst>
                            <p:childTnLst>
                              <p:par>
                                <p:cTn id="51" presetID="23" presetClass="entr" presetSubtype="32" fill="hold" grpId="10" nodeType="afterEffect">
                                  <p:stCondLst>
                                    <p:cond delay="0"/>
                                  </p:stCondLst>
                                  <p:iterate>
                                    <p:tmAbs val="0"/>
                                  </p:iterate>
                                  <p:childTnLst>
                                    <p:set>
                                      <p:cBhvr>
                                        <p:cTn id="52" fill="hold"/>
                                        <p:tgtEl>
                                          <p:spTgt spid="421"/>
                                        </p:tgtEl>
                                        <p:attrNameLst>
                                          <p:attrName>style.visibility</p:attrName>
                                        </p:attrNameLst>
                                      </p:cBhvr>
                                      <p:to>
                                        <p:strVal val="visible"/>
                                      </p:to>
                                    </p:set>
                                    <p:anim calcmode="lin" valueType="num">
                                      <p:cBhvr>
                                        <p:cTn id="53" dur="1230" fill="hold"/>
                                        <p:tgtEl>
                                          <p:spTgt spid="421"/>
                                        </p:tgtEl>
                                        <p:attrNameLst>
                                          <p:attrName>ppt_w</p:attrName>
                                        </p:attrNameLst>
                                      </p:cBhvr>
                                      <p:tavLst>
                                        <p:tav tm="0">
                                          <p:val>
                                            <p:strVal val="4*#ppt_w"/>
                                          </p:val>
                                        </p:tav>
                                        <p:tav tm="100000">
                                          <p:val>
                                            <p:strVal val="#ppt_w"/>
                                          </p:val>
                                        </p:tav>
                                      </p:tavLst>
                                    </p:anim>
                                    <p:anim calcmode="lin" valueType="num">
                                      <p:cBhvr>
                                        <p:cTn id="54" dur="1230" fill="hold"/>
                                        <p:tgtEl>
                                          <p:spTgt spid="421"/>
                                        </p:tgtEl>
                                        <p:attrNameLst>
                                          <p:attrName>ppt_h</p:attrName>
                                        </p:attrNameLst>
                                      </p:cBhvr>
                                      <p:tavLst>
                                        <p:tav tm="0">
                                          <p:val>
                                            <p:strVal val="4*#ppt_h"/>
                                          </p:val>
                                        </p:tav>
                                        <p:tav tm="100000">
                                          <p:val>
                                            <p:strVal val="#ppt_h"/>
                                          </p:val>
                                        </p:tav>
                                      </p:tavLst>
                                    </p:anim>
                                  </p:childTnLst>
                                </p:cTn>
                              </p:par>
                            </p:childTnLst>
                          </p:cTn>
                        </p:par>
                        <p:par>
                          <p:cTn id="55" fill="hold">
                            <p:stCondLst>
                              <p:cond delay="8610"/>
                            </p:stCondLst>
                            <p:childTnLst>
                              <p:par>
                                <p:cTn id="56" presetID="23" presetClass="entr" presetSubtype="32" fill="hold" grpId="11" nodeType="afterEffect">
                                  <p:stCondLst>
                                    <p:cond delay="0"/>
                                  </p:stCondLst>
                                  <p:iterate>
                                    <p:tmAbs val="0"/>
                                  </p:iterate>
                                  <p:childTnLst>
                                    <p:set>
                                      <p:cBhvr>
                                        <p:cTn id="57" fill="hold"/>
                                        <p:tgtEl>
                                          <p:spTgt spid="411"/>
                                        </p:tgtEl>
                                        <p:attrNameLst>
                                          <p:attrName>style.visibility</p:attrName>
                                        </p:attrNameLst>
                                      </p:cBhvr>
                                      <p:to>
                                        <p:strVal val="visible"/>
                                      </p:to>
                                    </p:set>
                                    <p:anim calcmode="lin" valueType="num">
                                      <p:cBhvr>
                                        <p:cTn id="58" dur="1230" fill="hold"/>
                                        <p:tgtEl>
                                          <p:spTgt spid="411"/>
                                        </p:tgtEl>
                                        <p:attrNameLst>
                                          <p:attrName>ppt_w</p:attrName>
                                        </p:attrNameLst>
                                      </p:cBhvr>
                                      <p:tavLst>
                                        <p:tav tm="0">
                                          <p:val>
                                            <p:strVal val="4*#ppt_w"/>
                                          </p:val>
                                        </p:tav>
                                        <p:tav tm="100000">
                                          <p:val>
                                            <p:strVal val="#ppt_w"/>
                                          </p:val>
                                        </p:tav>
                                      </p:tavLst>
                                    </p:anim>
                                    <p:anim calcmode="lin" valueType="num">
                                      <p:cBhvr>
                                        <p:cTn id="59" dur="1230" fill="hold"/>
                                        <p:tgtEl>
                                          <p:spTgt spid="411"/>
                                        </p:tgtEl>
                                        <p:attrNameLst>
                                          <p:attrName>ppt_h</p:attrName>
                                        </p:attrNameLst>
                                      </p:cBhvr>
                                      <p:tavLst>
                                        <p:tav tm="0">
                                          <p:val>
                                            <p:strVal val="4*#ppt_h"/>
                                          </p:val>
                                        </p:tav>
                                        <p:tav tm="100000">
                                          <p:val>
                                            <p:strVal val="#ppt_h"/>
                                          </p:val>
                                        </p:tav>
                                      </p:tavLst>
                                    </p:anim>
                                  </p:childTnLst>
                                </p:cTn>
                              </p:par>
                            </p:childTnLst>
                          </p:cTn>
                        </p:par>
                        <p:par>
                          <p:cTn id="60" fill="hold">
                            <p:stCondLst>
                              <p:cond delay="9840"/>
                            </p:stCondLst>
                            <p:childTnLst>
                              <p:par>
                                <p:cTn id="61" presetID="23" presetClass="entr" presetSubtype="32" fill="hold" grpId="12" nodeType="afterEffect">
                                  <p:stCondLst>
                                    <p:cond delay="0"/>
                                  </p:stCondLst>
                                  <p:iterate>
                                    <p:tmAbs val="0"/>
                                  </p:iterate>
                                  <p:childTnLst>
                                    <p:set>
                                      <p:cBhvr>
                                        <p:cTn id="62" fill="hold"/>
                                        <p:tgtEl>
                                          <p:spTgt spid="420"/>
                                        </p:tgtEl>
                                        <p:attrNameLst>
                                          <p:attrName>style.visibility</p:attrName>
                                        </p:attrNameLst>
                                      </p:cBhvr>
                                      <p:to>
                                        <p:strVal val="visible"/>
                                      </p:to>
                                    </p:set>
                                    <p:anim calcmode="lin" valueType="num">
                                      <p:cBhvr>
                                        <p:cTn id="63" dur="1230" fill="hold"/>
                                        <p:tgtEl>
                                          <p:spTgt spid="420"/>
                                        </p:tgtEl>
                                        <p:attrNameLst>
                                          <p:attrName>ppt_w</p:attrName>
                                        </p:attrNameLst>
                                      </p:cBhvr>
                                      <p:tavLst>
                                        <p:tav tm="0">
                                          <p:val>
                                            <p:strVal val="4*#ppt_w"/>
                                          </p:val>
                                        </p:tav>
                                        <p:tav tm="100000">
                                          <p:val>
                                            <p:strVal val="#ppt_w"/>
                                          </p:val>
                                        </p:tav>
                                      </p:tavLst>
                                    </p:anim>
                                    <p:anim calcmode="lin" valueType="num">
                                      <p:cBhvr>
                                        <p:cTn id="64" dur="1230" fill="hold"/>
                                        <p:tgtEl>
                                          <p:spTgt spid="420"/>
                                        </p:tgtEl>
                                        <p:attrNameLst>
                                          <p:attrName>ppt_h</p:attrName>
                                        </p:attrNameLst>
                                      </p:cBhvr>
                                      <p:tavLst>
                                        <p:tav tm="0">
                                          <p:val>
                                            <p:strVal val="4*#ppt_h"/>
                                          </p:val>
                                        </p:tav>
                                        <p:tav tm="100000">
                                          <p:val>
                                            <p:strVal val="#ppt_h"/>
                                          </p:val>
                                        </p:tav>
                                      </p:tavLst>
                                    </p:anim>
                                  </p:childTnLst>
                                </p:cTn>
                              </p:par>
                            </p:childTnLst>
                          </p:cTn>
                        </p:par>
                        <p:par>
                          <p:cTn id="65" fill="hold">
                            <p:stCondLst>
                              <p:cond delay="11070"/>
                            </p:stCondLst>
                            <p:childTnLst>
                              <p:par>
                                <p:cTn id="66" presetID="23" presetClass="entr" presetSubtype="32" fill="hold" grpId="13" nodeType="afterEffect">
                                  <p:stCondLst>
                                    <p:cond delay="0"/>
                                  </p:stCondLst>
                                  <p:iterate>
                                    <p:tmAbs val="0"/>
                                  </p:iterate>
                                  <p:childTnLst>
                                    <p:set>
                                      <p:cBhvr>
                                        <p:cTn id="67" fill="hold"/>
                                        <p:tgtEl>
                                          <p:spTgt spid="410"/>
                                        </p:tgtEl>
                                        <p:attrNameLst>
                                          <p:attrName>style.visibility</p:attrName>
                                        </p:attrNameLst>
                                      </p:cBhvr>
                                      <p:to>
                                        <p:strVal val="visible"/>
                                      </p:to>
                                    </p:set>
                                    <p:anim calcmode="lin" valueType="num">
                                      <p:cBhvr>
                                        <p:cTn id="68" dur="1230" fill="hold"/>
                                        <p:tgtEl>
                                          <p:spTgt spid="410"/>
                                        </p:tgtEl>
                                        <p:attrNameLst>
                                          <p:attrName>ppt_w</p:attrName>
                                        </p:attrNameLst>
                                      </p:cBhvr>
                                      <p:tavLst>
                                        <p:tav tm="0">
                                          <p:val>
                                            <p:strVal val="4*#ppt_w"/>
                                          </p:val>
                                        </p:tav>
                                        <p:tav tm="100000">
                                          <p:val>
                                            <p:strVal val="#ppt_w"/>
                                          </p:val>
                                        </p:tav>
                                      </p:tavLst>
                                    </p:anim>
                                    <p:anim calcmode="lin" valueType="num">
                                      <p:cBhvr>
                                        <p:cTn id="69" dur="1230" fill="hold"/>
                                        <p:tgtEl>
                                          <p:spTgt spid="410"/>
                                        </p:tgtEl>
                                        <p:attrNameLst>
                                          <p:attrName>ppt_h</p:attrName>
                                        </p:attrNameLst>
                                      </p:cBhvr>
                                      <p:tavLst>
                                        <p:tav tm="0">
                                          <p:val>
                                            <p:strVal val="4*#ppt_h"/>
                                          </p:val>
                                        </p:tav>
                                        <p:tav tm="100000">
                                          <p:val>
                                            <p:strVal val="#ppt_h"/>
                                          </p:val>
                                        </p:tav>
                                      </p:tavLst>
                                    </p:anim>
                                  </p:childTnLst>
                                </p:cTn>
                              </p:par>
                            </p:childTnLst>
                          </p:cTn>
                        </p:par>
                        <p:par>
                          <p:cTn id="70" fill="hold">
                            <p:stCondLst>
                              <p:cond delay="12300"/>
                            </p:stCondLst>
                            <p:childTnLst>
                              <p:par>
                                <p:cTn id="71" presetID="23" presetClass="entr" presetSubtype="32" fill="hold" grpId="14" nodeType="afterEffect">
                                  <p:stCondLst>
                                    <p:cond delay="0"/>
                                  </p:stCondLst>
                                  <p:iterate>
                                    <p:tmAbs val="0"/>
                                  </p:iterate>
                                  <p:childTnLst>
                                    <p:set>
                                      <p:cBhvr>
                                        <p:cTn id="72" fill="hold"/>
                                        <p:tgtEl>
                                          <p:spTgt spid="419"/>
                                        </p:tgtEl>
                                        <p:attrNameLst>
                                          <p:attrName>style.visibility</p:attrName>
                                        </p:attrNameLst>
                                      </p:cBhvr>
                                      <p:to>
                                        <p:strVal val="visible"/>
                                      </p:to>
                                    </p:set>
                                    <p:anim calcmode="lin" valueType="num">
                                      <p:cBhvr>
                                        <p:cTn id="73" dur="1230" fill="hold"/>
                                        <p:tgtEl>
                                          <p:spTgt spid="419"/>
                                        </p:tgtEl>
                                        <p:attrNameLst>
                                          <p:attrName>ppt_w</p:attrName>
                                        </p:attrNameLst>
                                      </p:cBhvr>
                                      <p:tavLst>
                                        <p:tav tm="0">
                                          <p:val>
                                            <p:strVal val="4*#ppt_w"/>
                                          </p:val>
                                        </p:tav>
                                        <p:tav tm="100000">
                                          <p:val>
                                            <p:strVal val="#ppt_w"/>
                                          </p:val>
                                        </p:tav>
                                      </p:tavLst>
                                    </p:anim>
                                    <p:anim calcmode="lin" valueType="num">
                                      <p:cBhvr>
                                        <p:cTn id="74" dur="1230" fill="hold"/>
                                        <p:tgtEl>
                                          <p:spTgt spid="419"/>
                                        </p:tgtEl>
                                        <p:attrNameLst>
                                          <p:attrName>ppt_h</p:attrName>
                                        </p:attrNameLst>
                                      </p:cBhvr>
                                      <p:tavLst>
                                        <p:tav tm="0">
                                          <p:val>
                                            <p:strVal val="4*#ppt_h"/>
                                          </p:val>
                                        </p:tav>
                                        <p:tav tm="100000">
                                          <p:val>
                                            <p:strVal val="#ppt_h"/>
                                          </p:val>
                                        </p:tav>
                                      </p:tavLst>
                                    </p:anim>
                                  </p:childTnLst>
                                </p:cTn>
                              </p:par>
                            </p:childTnLst>
                          </p:cTn>
                        </p:par>
                        <p:par>
                          <p:cTn id="75" fill="hold">
                            <p:stCondLst>
                              <p:cond delay="13530"/>
                            </p:stCondLst>
                            <p:childTnLst>
                              <p:par>
                                <p:cTn id="76" presetID="23" presetClass="entr" presetSubtype="32" fill="hold" grpId="15" nodeType="afterEffect">
                                  <p:stCondLst>
                                    <p:cond delay="0"/>
                                  </p:stCondLst>
                                  <p:iterate>
                                    <p:tmAbs val="0"/>
                                  </p:iterate>
                                  <p:childTnLst>
                                    <p:set>
                                      <p:cBhvr>
                                        <p:cTn id="77" fill="hold"/>
                                        <p:tgtEl>
                                          <p:spTgt spid="409"/>
                                        </p:tgtEl>
                                        <p:attrNameLst>
                                          <p:attrName>style.visibility</p:attrName>
                                        </p:attrNameLst>
                                      </p:cBhvr>
                                      <p:to>
                                        <p:strVal val="visible"/>
                                      </p:to>
                                    </p:set>
                                    <p:anim calcmode="lin" valueType="num">
                                      <p:cBhvr>
                                        <p:cTn id="78" dur="1230" fill="hold"/>
                                        <p:tgtEl>
                                          <p:spTgt spid="409"/>
                                        </p:tgtEl>
                                        <p:attrNameLst>
                                          <p:attrName>ppt_w</p:attrName>
                                        </p:attrNameLst>
                                      </p:cBhvr>
                                      <p:tavLst>
                                        <p:tav tm="0">
                                          <p:val>
                                            <p:strVal val="4*#ppt_w"/>
                                          </p:val>
                                        </p:tav>
                                        <p:tav tm="100000">
                                          <p:val>
                                            <p:strVal val="#ppt_w"/>
                                          </p:val>
                                        </p:tav>
                                      </p:tavLst>
                                    </p:anim>
                                    <p:anim calcmode="lin" valueType="num">
                                      <p:cBhvr>
                                        <p:cTn id="79" dur="1230" fill="hold"/>
                                        <p:tgtEl>
                                          <p:spTgt spid="409"/>
                                        </p:tgtEl>
                                        <p:attrNameLst>
                                          <p:attrName>ppt_h</p:attrName>
                                        </p:attrNameLst>
                                      </p:cBhvr>
                                      <p:tavLst>
                                        <p:tav tm="0">
                                          <p:val>
                                            <p:strVal val="4*#ppt_h"/>
                                          </p:val>
                                        </p:tav>
                                        <p:tav tm="100000">
                                          <p:val>
                                            <p:strVal val="#ppt_h"/>
                                          </p:val>
                                        </p:tav>
                                      </p:tavLst>
                                    </p:anim>
                                  </p:childTnLst>
                                </p:cTn>
                              </p:par>
                            </p:childTnLst>
                          </p:cTn>
                        </p:par>
                        <p:par>
                          <p:cTn id="80" fill="hold">
                            <p:stCondLst>
                              <p:cond delay="14760"/>
                            </p:stCondLst>
                            <p:childTnLst>
                              <p:par>
                                <p:cTn id="81" presetID="23" presetClass="entr" presetSubtype="32" fill="hold" grpId="16" nodeType="afterEffect">
                                  <p:stCondLst>
                                    <p:cond delay="0"/>
                                  </p:stCondLst>
                                  <p:iterate>
                                    <p:tmAbs val="0"/>
                                  </p:iterate>
                                  <p:childTnLst>
                                    <p:set>
                                      <p:cBhvr>
                                        <p:cTn id="82" fill="hold"/>
                                        <p:tgtEl>
                                          <p:spTgt spid="418"/>
                                        </p:tgtEl>
                                        <p:attrNameLst>
                                          <p:attrName>style.visibility</p:attrName>
                                        </p:attrNameLst>
                                      </p:cBhvr>
                                      <p:to>
                                        <p:strVal val="visible"/>
                                      </p:to>
                                    </p:set>
                                    <p:anim calcmode="lin" valueType="num">
                                      <p:cBhvr>
                                        <p:cTn id="83" dur="1230" fill="hold"/>
                                        <p:tgtEl>
                                          <p:spTgt spid="418"/>
                                        </p:tgtEl>
                                        <p:attrNameLst>
                                          <p:attrName>ppt_w</p:attrName>
                                        </p:attrNameLst>
                                      </p:cBhvr>
                                      <p:tavLst>
                                        <p:tav tm="0">
                                          <p:val>
                                            <p:strVal val="4*#ppt_w"/>
                                          </p:val>
                                        </p:tav>
                                        <p:tav tm="100000">
                                          <p:val>
                                            <p:strVal val="#ppt_w"/>
                                          </p:val>
                                        </p:tav>
                                      </p:tavLst>
                                    </p:anim>
                                    <p:anim calcmode="lin" valueType="num">
                                      <p:cBhvr>
                                        <p:cTn id="84" dur="1230" fill="hold"/>
                                        <p:tgtEl>
                                          <p:spTgt spid="418"/>
                                        </p:tgtEl>
                                        <p:attrNameLst>
                                          <p:attrName>ppt_h</p:attrName>
                                        </p:attrNameLst>
                                      </p:cBhvr>
                                      <p:tavLst>
                                        <p:tav tm="0">
                                          <p:val>
                                            <p:strVal val="4*#ppt_h"/>
                                          </p:val>
                                        </p:tav>
                                        <p:tav tm="100000">
                                          <p:val>
                                            <p:strVal val="#ppt_h"/>
                                          </p:val>
                                        </p:tav>
                                      </p:tavLst>
                                    </p:anim>
                                  </p:childTnLst>
                                </p:cTn>
                              </p:par>
                            </p:childTnLst>
                          </p:cTn>
                        </p:par>
                        <p:par>
                          <p:cTn id="85" fill="hold">
                            <p:stCondLst>
                              <p:cond delay="15990"/>
                            </p:stCondLst>
                            <p:childTnLst>
                              <p:par>
                                <p:cTn id="86" presetID="23" presetClass="entr" presetSubtype="32" fill="hold" grpId="17" nodeType="afterEffect">
                                  <p:stCondLst>
                                    <p:cond delay="0"/>
                                  </p:stCondLst>
                                  <p:iterate>
                                    <p:tmAbs val="0"/>
                                  </p:iterate>
                                  <p:childTnLst>
                                    <p:set>
                                      <p:cBhvr>
                                        <p:cTn id="87" fill="hold"/>
                                        <p:tgtEl>
                                          <p:spTgt spid="408"/>
                                        </p:tgtEl>
                                        <p:attrNameLst>
                                          <p:attrName>style.visibility</p:attrName>
                                        </p:attrNameLst>
                                      </p:cBhvr>
                                      <p:to>
                                        <p:strVal val="visible"/>
                                      </p:to>
                                    </p:set>
                                    <p:anim calcmode="lin" valueType="num">
                                      <p:cBhvr>
                                        <p:cTn id="88" dur="1230" fill="hold"/>
                                        <p:tgtEl>
                                          <p:spTgt spid="408"/>
                                        </p:tgtEl>
                                        <p:attrNameLst>
                                          <p:attrName>ppt_w</p:attrName>
                                        </p:attrNameLst>
                                      </p:cBhvr>
                                      <p:tavLst>
                                        <p:tav tm="0">
                                          <p:val>
                                            <p:strVal val="4*#ppt_w"/>
                                          </p:val>
                                        </p:tav>
                                        <p:tav tm="100000">
                                          <p:val>
                                            <p:strVal val="#ppt_w"/>
                                          </p:val>
                                        </p:tav>
                                      </p:tavLst>
                                    </p:anim>
                                    <p:anim calcmode="lin" valueType="num">
                                      <p:cBhvr>
                                        <p:cTn id="89" dur="1230" fill="hold"/>
                                        <p:tgtEl>
                                          <p:spTgt spid="408"/>
                                        </p:tgtEl>
                                        <p:attrNameLst>
                                          <p:attrName>ppt_h</p:attrName>
                                        </p:attrNameLst>
                                      </p:cBhvr>
                                      <p:tavLst>
                                        <p:tav tm="0">
                                          <p:val>
                                            <p:strVal val="4*#ppt_h"/>
                                          </p:val>
                                        </p:tav>
                                        <p:tav tm="100000">
                                          <p:val>
                                            <p:strVal val="#ppt_h"/>
                                          </p:val>
                                        </p:tav>
                                      </p:tavLst>
                                    </p:anim>
                                  </p:childTnLst>
                                </p:cTn>
                              </p:par>
                            </p:childTnLst>
                          </p:cTn>
                        </p:par>
                        <p:par>
                          <p:cTn id="90" fill="hold">
                            <p:stCondLst>
                              <p:cond delay="17220"/>
                            </p:stCondLst>
                            <p:childTnLst>
                              <p:par>
                                <p:cTn id="91" presetID="23" presetClass="entr" presetSubtype="32" fill="hold" grpId="18" nodeType="afterEffect">
                                  <p:stCondLst>
                                    <p:cond delay="0"/>
                                  </p:stCondLst>
                                  <p:iterate>
                                    <p:tmAbs val="0"/>
                                  </p:iterate>
                                  <p:childTnLst>
                                    <p:set>
                                      <p:cBhvr>
                                        <p:cTn id="92" fill="hold"/>
                                        <p:tgtEl>
                                          <p:spTgt spid="406"/>
                                        </p:tgtEl>
                                        <p:attrNameLst>
                                          <p:attrName>style.visibility</p:attrName>
                                        </p:attrNameLst>
                                      </p:cBhvr>
                                      <p:to>
                                        <p:strVal val="visible"/>
                                      </p:to>
                                    </p:set>
                                    <p:anim calcmode="lin" valueType="num">
                                      <p:cBhvr>
                                        <p:cTn id="93" dur="1230" fill="hold"/>
                                        <p:tgtEl>
                                          <p:spTgt spid="406"/>
                                        </p:tgtEl>
                                        <p:attrNameLst>
                                          <p:attrName>ppt_w</p:attrName>
                                        </p:attrNameLst>
                                      </p:cBhvr>
                                      <p:tavLst>
                                        <p:tav tm="0">
                                          <p:val>
                                            <p:strVal val="4*#ppt_w"/>
                                          </p:val>
                                        </p:tav>
                                        <p:tav tm="100000">
                                          <p:val>
                                            <p:strVal val="#ppt_w"/>
                                          </p:val>
                                        </p:tav>
                                      </p:tavLst>
                                    </p:anim>
                                    <p:anim calcmode="lin" valueType="num">
                                      <p:cBhvr>
                                        <p:cTn id="94" dur="1230" fill="hold"/>
                                        <p:tgtEl>
                                          <p:spTgt spid="406"/>
                                        </p:tgtEl>
                                        <p:attrNameLst>
                                          <p:attrName>ppt_h</p:attrName>
                                        </p:attrNameLst>
                                      </p:cBhvr>
                                      <p:tavLst>
                                        <p:tav tm="0">
                                          <p:val>
                                            <p:strVal val="4*#ppt_h"/>
                                          </p:val>
                                        </p:tav>
                                        <p:tav tm="100000">
                                          <p:val>
                                            <p:strVal val="#ppt_h"/>
                                          </p:val>
                                        </p:tav>
                                      </p:tavLst>
                                    </p:anim>
                                  </p:childTnLst>
                                </p:cTn>
                              </p:par>
                            </p:childTnLst>
                          </p:cTn>
                        </p:par>
                        <p:par>
                          <p:cTn id="95" fill="hold">
                            <p:stCondLst>
                              <p:cond delay="18450"/>
                            </p:stCondLst>
                            <p:childTnLst>
                              <p:par>
                                <p:cTn id="96" presetID="23" presetClass="entr" presetSubtype="32" fill="hold" grpId="19" nodeType="afterEffect">
                                  <p:stCondLst>
                                    <p:cond delay="0"/>
                                  </p:stCondLst>
                                  <p:iterate>
                                    <p:tmAbs val="0"/>
                                  </p:iterate>
                                  <p:childTnLst>
                                    <p:set>
                                      <p:cBhvr>
                                        <p:cTn id="97" fill="hold"/>
                                        <p:tgtEl>
                                          <p:spTgt spid="415"/>
                                        </p:tgtEl>
                                        <p:attrNameLst>
                                          <p:attrName>style.visibility</p:attrName>
                                        </p:attrNameLst>
                                      </p:cBhvr>
                                      <p:to>
                                        <p:strVal val="visible"/>
                                      </p:to>
                                    </p:set>
                                    <p:anim calcmode="lin" valueType="num">
                                      <p:cBhvr>
                                        <p:cTn id="98" dur="1230" fill="hold"/>
                                        <p:tgtEl>
                                          <p:spTgt spid="415"/>
                                        </p:tgtEl>
                                        <p:attrNameLst>
                                          <p:attrName>ppt_w</p:attrName>
                                        </p:attrNameLst>
                                      </p:cBhvr>
                                      <p:tavLst>
                                        <p:tav tm="0">
                                          <p:val>
                                            <p:strVal val="4*#ppt_w"/>
                                          </p:val>
                                        </p:tav>
                                        <p:tav tm="100000">
                                          <p:val>
                                            <p:strVal val="#ppt_w"/>
                                          </p:val>
                                        </p:tav>
                                      </p:tavLst>
                                    </p:anim>
                                    <p:anim calcmode="lin" valueType="num">
                                      <p:cBhvr>
                                        <p:cTn id="99" dur="1230" fill="hold"/>
                                        <p:tgtEl>
                                          <p:spTgt spid="415"/>
                                        </p:tgtEl>
                                        <p:attrNameLst>
                                          <p:attrName>ppt_h</p:attrName>
                                        </p:attrNameLst>
                                      </p:cBhvr>
                                      <p:tavLst>
                                        <p:tav tm="0">
                                          <p:val>
                                            <p:strVal val="4*#ppt_h"/>
                                          </p:val>
                                        </p:tav>
                                        <p:tav tm="100000">
                                          <p:val>
                                            <p:strVal val="#ppt_h"/>
                                          </p:val>
                                        </p:tav>
                                      </p:tavLst>
                                    </p:anim>
                                  </p:childTnLst>
                                </p:cTn>
                              </p:par>
                            </p:childTnLst>
                          </p:cTn>
                        </p:par>
                        <p:par>
                          <p:cTn id="100" fill="hold">
                            <p:stCondLst>
                              <p:cond delay="19680"/>
                            </p:stCondLst>
                            <p:childTnLst>
                              <p:par>
                                <p:cTn id="101" presetID="23" presetClass="entr" presetSubtype="32" fill="hold" grpId="20" nodeType="afterEffect">
                                  <p:stCondLst>
                                    <p:cond delay="0"/>
                                  </p:stCondLst>
                                  <p:iterate>
                                    <p:tmAbs val="0"/>
                                  </p:iterate>
                                  <p:childTnLst>
                                    <p:set>
                                      <p:cBhvr>
                                        <p:cTn id="102" fill="hold"/>
                                        <p:tgtEl>
                                          <p:spTgt spid="407"/>
                                        </p:tgtEl>
                                        <p:attrNameLst>
                                          <p:attrName>style.visibility</p:attrName>
                                        </p:attrNameLst>
                                      </p:cBhvr>
                                      <p:to>
                                        <p:strVal val="visible"/>
                                      </p:to>
                                    </p:set>
                                    <p:anim calcmode="lin" valueType="num">
                                      <p:cBhvr>
                                        <p:cTn id="103" dur="1230" fill="hold"/>
                                        <p:tgtEl>
                                          <p:spTgt spid="407"/>
                                        </p:tgtEl>
                                        <p:attrNameLst>
                                          <p:attrName>ppt_w</p:attrName>
                                        </p:attrNameLst>
                                      </p:cBhvr>
                                      <p:tavLst>
                                        <p:tav tm="0">
                                          <p:val>
                                            <p:strVal val="4*#ppt_w"/>
                                          </p:val>
                                        </p:tav>
                                        <p:tav tm="100000">
                                          <p:val>
                                            <p:strVal val="#ppt_w"/>
                                          </p:val>
                                        </p:tav>
                                      </p:tavLst>
                                    </p:anim>
                                    <p:anim calcmode="lin" valueType="num">
                                      <p:cBhvr>
                                        <p:cTn id="104" dur="1230" fill="hold"/>
                                        <p:tgtEl>
                                          <p:spTgt spid="407"/>
                                        </p:tgtEl>
                                        <p:attrNameLst>
                                          <p:attrName>ppt_h</p:attrName>
                                        </p:attrNameLst>
                                      </p:cBhvr>
                                      <p:tavLst>
                                        <p:tav tm="0">
                                          <p:val>
                                            <p:strVal val="4*#ppt_h"/>
                                          </p:val>
                                        </p:tav>
                                        <p:tav tm="100000">
                                          <p:val>
                                            <p:strVal val="#ppt_h"/>
                                          </p:val>
                                        </p:tav>
                                      </p:tavLst>
                                    </p:anim>
                                  </p:childTnLst>
                                </p:cTn>
                              </p:par>
                            </p:childTnLst>
                          </p:cTn>
                        </p:par>
                        <p:par>
                          <p:cTn id="105" fill="hold">
                            <p:stCondLst>
                              <p:cond delay="20910"/>
                            </p:stCondLst>
                            <p:childTnLst>
                              <p:par>
                                <p:cTn id="106" presetID="23" presetClass="entr" presetSubtype="32" fill="hold" grpId="21" nodeType="afterEffect">
                                  <p:stCondLst>
                                    <p:cond delay="0"/>
                                  </p:stCondLst>
                                  <p:iterate>
                                    <p:tmAbs val="0"/>
                                  </p:iterate>
                                  <p:childTnLst>
                                    <p:set>
                                      <p:cBhvr>
                                        <p:cTn id="107" fill="hold"/>
                                        <p:tgtEl>
                                          <p:spTgt spid="417"/>
                                        </p:tgtEl>
                                        <p:attrNameLst>
                                          <p:attrName>style.visibility</p:attrName>
                                        </p:attrNameLst>
                                      </p:cBhvr>
                                      <p:to>
                                        <p:strVal val="visible"/>
                                      </p:to>
                                    </p:set>
                                    <p:anim calcmode="lin" valueType="num">
                                      <p:cBhvr>
                                        <p:cTn id="108" dur="1230" fill="hold"/>
                                        <p:tgtEl>
                                          <p:spTgt spid="417"/>
                                        </p:tgtEl>
                                        <p:attrNameLst>
                                          <p:attrName>ppt_w</p:attrName>
                                        </p:attrNameLst>
                                      </p:cBhvr>
                                      <p:tavLst>
                                        <p:tav tm="0">
                                          <p:val>
                                            <p:strVal val="4*#ppt_w"/>
                                          </p:val>
                                        </p:tav>
                                        <p:tav tm="100000">
                                          <p:val>
                                            <p:strVal val="#ppt_w"/>
                                          </p:val>
                                        </p:tav>
                                      </p:tavLst>
                                    </p:anim>
                                    <p:anim calcmode="lin" valueType="num">
                                      <p:cBhvr>
                                        <p:cTn id="109" dur="1230" fill="hold"/>
                                        <p:tgtEl>
                                          <p:spTgt spid="417"/>
                                        </p:tgtEl>
                                        <p:attrNameLst>
                                          <p:attrName>ppt_h</p:attrName>
                                        </p:attrNameLst>
                                      </p:cBhvr>
                                      <p:tavLst>
                                        <p:tav tm="0">
                                          <p:val>
                                            <p:strVal val="4*#ppt_h"/>
                                          </p:val>
                                        </p:tav>
                                        <p:tav tm="100000">
                                          <p:val>
                                            <p:strVal val="#ppt_h"/>
                                          </p:val>
                                        </p:tav>
                                      </p:tavLst>
                                    </p:anim>
                                  </p:childTnLst>
                                </p:cTn>
                              </p:par>
                            </p:childTnLst>
                          </p:cTn>
                        </p:par>
                        <p:par>
                          <p:cTn id="110" fill="hold">
                            <p:stCondLst>
                              <p:cond delay="22140"/>
                            </p:stCondLst>
                            <p:childTnLst>
                              <p:par>
                                <p:cTn id="111" presetID="23" presetClass="entr" presetSubtype="32" fill="hold" grpId="22" nodeType="afterEffect">
                                  <p:stCondLst>
                                    <p:cond delay="0"/>
                                  </p:stCondLst>
                                  <p:iterate>
                                    <p:tmAbs val="0"/>
                                  </p:iterate>
                                  <p:childTnLst>
                                    <p:set>
                                      <p:cBhvr>
                                        <p:cTn id="112" fill="hold"/>
                                        <p:tgtEl>
                                          <p:spTgt spid="416"/>
                                        </p:tgtEl>
                                        <p:attrNameLst>
                                          <p:attrName>style.visibility</p:attrName>
                                        </p:attrNameLst>
                                      </p:cBhvr>
                                      <p:to>
                                        <p:strVal val="visible"/>
                                      </p:to>
                                    </p:set>
                                    <p:anim calcmode="lin" valueType="num">
                                      <p:cBhvr>
                                        <p:cTn id="113" dur="1230" fill="hold"/>
                                        <p:tgtEl>
                                          <p:spTgt spid="416"/>
                                        </p:tgtEl>
                                        <p:attrNameLst>
                                          <p:attrName>ppt_w</p:attrName>
                                        </p:attrNameLst>
                                      </p:cBhvr>
                                      <p:tavLst>
                                        <p:tav tm="0">
                                          <p:val>
                                            <p:strVal val="4*#ppt_w"/>
                                          </p:val>
                                        </p:tav>
                                        <p:tav tm="100000">
                                          <p:val>
                                            <p:strVal val="#ppt_w"/>
                                          </p:val>
                                        </p:tav>
                                      </p:tavLst>
                                    </p:anim>
                                    <p:anim calcmode="lin" valueType="num">
                                      <p:cBhvr>
                                        <p:cTn id="114" dur="1230" fill="hold"/>
                                        <p:tgtEl>
                                          <p:spTgt spid="416"/>
                                        </p:tgtEl>
                                        <p:attrNameLst>
                                          <p:attrName>ppt_h</p:attrName>
                                        </p:attrNameLst>
                                      </p:cBhvr>
                                      <p:tavLst>
                                        <p:tav tm="0">
                                          <p:val>
                                            <p:strVal val="4*#ppt_h"/>
                                          </p:val>
                                        </p:tav>
                                        <p:tav tm="100000">
                                          <p:val>
                                            <p:strVal val="#ppt_h"/>
                                          </p:val>
                                        </p:tav>
                                      </p:tavLst>
                                    </p:anim>
                                  </p:childTnLst>
                                </p:cTn>
                              </p:par>
                            </p:childTnLst>
                          </p:cTn>
                        </p:par>
                        <p:par>
                          <p:cTn id="115" fill="hold">
                            <p:stCondLst>
                              <p:cond delay="23370"/>
                            </p:stCondLst>
                            <p:childTnLst>
                              <p:par>
                                <p:cTn id="116" presetID="23" presetClass="entr" presetSubtype="32" fill="hold" grpId="23" nodeType="afterEffect">
                                  <p:stCondLst>
                                    <p:cond delay="0"/>
                                  </p:stCondLst>
                                  <p:iterate>
                                    <p:tmAbs val="0"/>
                                  </p:iterate>
                                  <p:childTnLst>
                                    <p:set>
                                      <p:cBhvr>
                                        <p:cTn id="117" fill="hold"/>
                                        <p:tgtEl>
                                          <p:spTgt spid="405"/>
                                        </p:tgtEl>
                                        <p:attrNameLst>
                                          <p:attrName>style.visibility</p:attrName>
                                        </p:attrNameLst>
                                      </p:cBhvr>
                                      <p:to>
                                        <p:strVal val="visible"/>
                                      </p:to>
                                    </p:set>
                                    <p:anim calcmode="lin" valueType="num">
                                      <p:cBhvr>
                                        <p:cTn id="118" dur="1230" fill="hold"/>
                                        <p:tgtEl>
                                          <p:spTgt spid="405"/>
                                        </p:tgtEl>
                                        <p:attrNameLst>
                                          <p:attrName>ppt_w</p:attrName>
                                        </p:attrNameLst>
                                      </p:cBhvr>
                                      <p:tavLst>
                                        <p:tav tm="0">
                                          <p:val>
                                            <p:strVal val="4*#ppt_w"/>
                                          </p:val>
                                        </p:tav>
                                        <p:tav tm="100000">
                                          <p:val>
                                            <p:strVal val="#ppt_w"/>
                                          </p:val>
                                        </p:tav>
                                      </p:tavLst>
                                    </p:anim>
                                    <p:anim calcmode="lin" valueType="num">
                                      <p:cBhvr>
                                        <p:cTn id="119" dur="1230" fill="hold"/>
                                        <p:tgtEl>
                                          <p:spTgt spid="405"/>
                                        </p:tgtEl>
                                        <p:attrNameLst>
                                          <p:attrName>ppt_h</p:attrName>
                                        </p:attrNameLst>
                                      </p:cBhvr>
                                      <p:tavLst>
                                        <p:tav tm="0">
                                          <p:val>
                                            <p:strVal val="4*#ppt_h"/>
                                          </p:val>
                                        </p:tav>
                                        <p:tav tm="100000">
                                          <p:val>
                                            <p:strVal val="#ppt_h"/>
                                          </p:val>
                                        </p:tav>
                                      </p:tavLst>
                                    </p:anim>
                                  </p:childTnLst>
                                </p:cTn>
                              </p:par>
                            </p:childTnLst>
                          </p:cTn>
                        </p:par>
                      </p:childTnLst>
                    </p:cTn>
                  </p:par>
                  <p:par>
                    <p:cTn id="120" fill="hold">
                      <p:stCondLst>
                        <p:cond delay="indefinite"/>
                      </p:stCondLst>
                      <p:childTnLst>
                        <p:par>
                          <p:cTn id="121" fill="hold">
                            <p:stCondLst>
                              <p:cond delay="0"/>
                            </p:stCondLst>
                            <p:childTnLst>
                              <p:par>
                                <p:cTn id="122" presetID="1" presetClass="entr" presetSubtype="0" fill="hold" grpId="24" nodeType="clickEffect">
                                  <p:stCondLst>
                                    <p:cond delay="0"/>
                                  </p:stCondLst>
                                  <p:iterate>
                                    <p:tmAbs val="0"/>
                                  </p:iterate>
                                  <p:childTnLst>
                                    <p:set>
                                      <p:cBhvr>
                                        <p:cTn id="123" fill="hold"/>
                                        <p:tgtEl>
                                          <p:spTgt spid="400"/>
                                        </p:tgtEl>
                                        <p:attrNameLst>
                                          <p:attrName>style.visibility</p:attrName>
                                        </p:attrNameLst>
                                      </p:cBhvr>
                                      <p:to>
                                        <p:strVal val="visible"/>
                                      </p:to>
                                    </p:set>
                                  </p:childTnLst>
                                </p:cTn>
                              </p:par>
                            </p:childTnLst>
                          </p:cTn>
                        </p:par>
                        <p:par>
                          <p:cTn id="124" fill="hold">
                            <p:stCondLst>
                              <p:cond delay="0"/>
                            </p:stCondLst>
                            <p:childTnLst>
                              <p:par>
                                <p:cTn id="125" presetID="3" presetClass="entr" presetSubtype="10" fill="hold" grpId="25" nodeType="afterEffect">
                                  <p:stCondLst>
                                    <p:cond delay="0"/>
                                  </p:stCondLst>
                                  <p:iterate>
                                    <p:tmAbs val="0"/>
                                  </p:iterate>
                                  <p:childTnLst>
                                    <p:set>
                                      <p:cBhvr>
                                        <p:cTn id="126" fill="hold"/>
                                        <p:tgtEl>
                                          <p:spTgt spid="404"/>
                                        </p:tgtEl>
                                        <p:attrNameLst>
                                          <p:attrName>style.visibility</p:attrName>
                                        </p:attrNameLst>
                                      </p:cBhvr>
                                      <p:to>
                                        <p:strVal val="visible"/>
                                      </p:to>
                                    </p:set>
                                    <p:animEffect transition="in" filter="blinds(horizontal)">
                                      <p:cBhvr>
                                        <p:cTn id="127" dur="500"/>
                                        <p:tgtEl>
                                          <p:spTgt spid="404"/>
                                        </p:tgtEl>
                                      </p:cBhvr>
                                    </p:animEffect>
                                  </p:childTnLst>
                                </p:cTn>
                              </p:par>
                            </p:childTnLst>
                          </p:cTn>
                        </p:par>
                        <p:par>
                          <p:cTn id="128" fill="hold">
                            <p:stCondLst>
                              <p:cond delay="0"/>
                            </p:stCondLst>
                            <p:childTnLst>
                              <p:par>
                                <p:cTn id="129" presetID="8" presetClass="emph" presetSubtype="0" fill="hold" grpId="26" nodeType="afterEffect">
                                  <p:stCondLst>
                                    <p:cond delay="0"/>
                                  </p:stCondLst>
                                  <p:childTnLst>
                                    <p:animRot by="21600000">
                                      <p:cBhvr>
                                        <p:cTn id="130" dur="2000" fill="hold"/>
                                        <p:tgtEl>
                                          <p:spTgt spid="40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7" grpId="2" animBg="1" advAuto="0"/>
      <p:bldP spid="398" grpId="1" animBg="1" advAuto="0"/>
      <p:bldP spid="399" grpId="3" animBg="1" advAuto="0"/>
      <p:bldP spid="400" grpId="24" animBg="1" advAuto="0"/>
      <p:bldP spid="404" grpId="25" animBg="1" advAuto="0"/>
      <p:bldP spid="404" grpId="26" animBg="1" advAuto="0"/>
      <p:bldP spid="405" grpId="23" animBg="1" advAuto="0"/>
      <p:bldP spid="406" grpId="18" animBg="1" advAuto="0"/>
      <p:bldP spid="407" grpId="20" animBg="1" advAuto="0"/>
      <p:bldP spid="408" grpId="17" animBg="1" advAuto="0"/>
      <p:bldP spid="409" grpId="15" animBg="1" advAuto="0"/>
      <p:bldP spid="410" grpId="13" animBg="1" advAuto="0"/>
      <p:bldP spid="411" grpId="11" animBg="1" advAuto="0"/>
      <p:bldP spid="412" grpId="4" animBg="1" advAuto="0"/>
      <p:bldP spid="413" grpId="6" animBg="1" advAuto="0"/>
      <p:bldP spid="414" grpId="8" animBg="1" advAuto="0"/>
      <p:bldP spid="415" grpId="19" animBg="1" advAuto="0"/>
      <p:bldP spid="416" grpId="22" animBg="1" advAuto="0"/>
      <p:bldP spid="417" grpId="21" animBg="1" advAuto="0"/>
      <p:bldP spid="418" grpId="16" animBg="1" advAuto="0"/>
      <p:bldP spid="419" grpId="14" animBg="1" advAuto="0"/>
      <p:bldP spid="420" grpId="12" animBg="1" advAuto="0"/>
      <p:bldP spid="421" grpId="10" animBg="1" advAuto="0"/>
      <p:bldP spid="422" grpId="5" animBg="1" advAuto="0"/>
      <p:bldP spid="423" grpId="7" animBg="1" advAuto="0"/>
      <p:bldP spid="424" grpId="9"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6"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427"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428"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429" name="Shape 429"/>
          <p:cNvSpPr>
            <a:spLocks noGrp="1"/>
          </p:cNvSpPr>
          <p:nvPr>
            <p:ph type="title"/>
          </p:nvPr>
        </p:nvSpPr>
        <p:spPr>
          <a:xfrm>
            <a:off x="755576" y="274638"/>
            <a:ext cx="7931223" cy="778099"/>
          </a:xfrm>
          <a:prstGeom prst="rect">
            <a:avLst/>
          </a:prstGeom>
        </p:spPr>
        <p:txBody>
          <a:bodyPr/>
          <a:lstStyle>
            <a:lvl1pPr>
              <a:defRPr sz="2800"/>
            </a:lvl1pPr>
          </a:lstStyle>
          <a:p>
            <a:r>
              <a:t>Was hat mein Partner davon ?</a:t>
            </a:r>
          </a:p>
        </p:txBody>
      </p:sp>
      <p:sp>
        <p:nvSpPr>
          <p:cNvPr id="430" name="Shape 430"/>
          <p:cNvSpPr>
            <a:spLocks noGrp="1"/>
          </p:cNvSpPr>
          <p:nvPr>
            <p:ph type="body" sz="quarter" idx="1"/>
          </p:nvPr>
        </p:nvSpPr>
        <p:spPr>
          <a:xfrm>
            <a:off x="467543" y="1052737"/>
            <a:ext cx="8229601" cy="504057"/>
          </a:xfrm>
          <a:prstGeom prst="rect">
            <a:avLst/>
          </a:prstGeom>
        </p:spPr>
        <p:txBody>
          <a:bodyPr/>
          <a:lstStyle>
            <a:lvl1pPr marL="322325" indent="-322325" algn="ctr" defTabSz="859536">
              <a:spcBef>
                <a:spcPts val="300"/>
              </a:spcBef>
              <a:buSzTx/>
              <a:buNone/>
              <a:defRPr sz="1504"/>
            </a:lvl1pPr>
          </a:lstStyle>
          <a:p>
            <a:r>
              <a:t>Dadurch das Partner 1 die Position eröffnet wird der rechte Läufer Matching-Bonus-Berechtigt.</a:t>
            </a:r>
          </a:p>
        </p:txBody>
      </p:sp>
      <p:sp>
        <p:nvSpPr>
          <p:cNvPr id="431" name="Shape 431"/>
          <p:cNvSpPr/>
          <p:nvPr/>
        </p:nvSpPr>
        <p:spPr>
          <a:xfrm>
            <a:off x="467543" y="1984648"/>
            <a:ext cx="7920882" cy="8153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defRPr sz="1600"/>
            </a:pPr>
            <a:r>
              <a:t>Dadurch das Partner 1 die Position eröffnet kommt er näher zum nächsten Leadership-Rang.</a:t>
            </a:r>
            <a:br/>
            <a:r>
              <a:t>   (In diesem Fall erreicht Partner 1 den Sapphire )</a:t>
            </a:r>
          </a:p>
        </p:txBody>
      </p:sp>
      <p:sp>
        <p:nvSpPr>
          <p:cNvPr id="432" name="Shape 432"/>
          <p:cNvSpPr/>
          <p:nvPr/>
        </p:nvSpPr>
        <p:spPr>
          <a:xfrm>
            <a:off x="442143" y="1273075"/>
            <a:ext cx="8208914" cy="8153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defRPr sz="1600"/>
            </a:pPr>
            <a:r>
              <a:t>Dadurch das Partner 1 die Position eröffnet  zählen die Punkte auch bei ihm im Team für den</a:t>
            </a:r>
            <a:br/>
            <a:r>
              <a:t>  nächsten Leadership-Rang.</a:t>
            </a:r>
          </a:p>
        </p:txBody>
      </p:sp>
      <p:sp>
        <p:nvSpPr>
          <p:cNvPr id="433" name="Shape 433"/>
          <p:cNvSpPr/>
          <p:nvPr/>
        </p:nvSpPr>
        <p:spPr>
          <a:xfrm>
            <a:off x="539551" y="2721619"/>
            <a:ext cx="7920882" cy="3327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1600"/>
            </a:lvl1pPr>
          </a:lstStyle>
          <a:p>
            <a:r>
              <a:t>Partner 1 bekommt Matching-Bonus  (10%) von den Provisionen von meinem Partner 5 </a:t>
            </a:r>
          </a:p>
        </p:txBody>
      </p:sp>
      <p:sp>
        <p:nvSpPr>
          <p:cNvPr id="434" name="Shape 434"/>
          <p:cNvSpPr/>
          <p:nvPr/>
        </p:nvSpPr>
        <p:spPr>
          <a:xfrm>
            <a:off x="755576" y="2963473"/>
            <a:ext cx="7931223" cy="497841"/>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lnSpcReduction="10000"/>
          </a:bodyPr>
          <a:lstStyle>
            <a:lvl1pPr algn="ctr">
              <a:defRPr sz="2800"/>
            </a:lvl1pPr>
          </a:lstStyle>
          <a:p>
            <a:r>
              <a:t>Was habe ich davon?</a:t>
            </a:r>
          </a:p>
        </p:txBody>
      </p:sp>
      <p:sp>
        <p:nvSpPr>
          <p:cNvPr id="435" name="Shape 435"/>
          <p:cNvSpPr/>
          <p:nvPr/>
        </p:nvSpPr>
        <p:spPr>
          <a:xfrm>
            <a:off x="467543" y="3361308"/>
            <a:ext cx="8352930" cy="1395477"/>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342900" indent="-342900" algn="ctr">
              <a:spcBef>
                <a:spcPts val="300"/>
              </a:spcBef>
              <a:defRPr sz="1600"/>
            </a:pPr>
            <a:r>
              <a:t>Wenn meine Partner einen Leadership-Rang erreichen, komme auch ich im Leadership-Rang</a:t>
            </a:r>
          </a:p>
          <a:p>
            <a:pPr marL="342900" indent="-342900" algn="ctr">
              <a:spcBef>
                <a:spcPts val="300"/>
              </a:spcBef>
              <a:defRPr sz="1600"/>
            </a:pPr>
            <a:r>
              <a:t>   weiter  (In diesem Fall ist Partner 1 mein 3. Sapphire.  Erreichen alle 3 den Rang Ruby, steht</a:t>
            </a:r>
          </a:p>
          <a:p>
            <a:pPr marL="342900" indent="-342900" algn="ctr">
              <a:spcBef>
                <a:spcPts val="300"/>
              </a:spcBef>
              <a:defRPr sz="1600"/>
            </a:pPr>
            <a:r>
              <a:t>   meine Struktur für den Rang Emerald !!!</a:t>
            </a:r>
          </a:p>
        </p:txBody>
      </p:sp>
      <p:sp>
        <p:nvSpPr>
          <p:cNvPr id="436" name="Shape 436"/>
          <p:cNvSpPr/>
          <p:nvPr/>
        </p:nvSpPr>
        <p:spPr>
          <a:xfrm>
            <a:off x="467543" y="4678412"/>
            <a:ext cx="8280922" cy="5740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342900" lvl="1" indent="114300" algn="ctr">
              <a:spcBef>
                <a:spcPts val="300"/>
              </a:spcBef>
              <a:defRPr sz="1600"/>
            </a:pPr>
            <a:r>
              <a:t>Ich bekomme auf die Provisionen von Partner 5 bereits 25% Matching-Bonus (4.Ebene meine King-Position) und 20% Matching-Bonus (3. Ebene meiner Läufer-Position)</a:t>
            </a:r>
          </a:p>
        </p:txBody>
      </p:sp>
      <p:sp>
        <p:nvSpPr>
          <p:cNvPr id="437" name="Shape 437"/>
          <p:cNvSpPr/>
          <p:nvPr/>
        </p:nvSpPr>
        <p:spPr>
          <a:xfrm>
            <a:off x="611559" y="5200347"/>
            <a:ext cx="7920882" cy="10820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defRPr sz="1600"/>
            </a:pPr>
            <a:r>
              <a:t> Bei Partner 1 laufen zusätzliche Provisionen von Partner 5 auf, auf welche ich Matching-</a:t>
            </a:r>
            <a:br/>
            <a:r>
              <a:t>  Bonus bekomme !!</a:t>
            </a:r>
          </a:p>
        </p:txBody>
      </p:sp>
      <p:sp>
        <p:nvSpPr>
          <p:cNvPr id="438" name="Shape 438"/>
          <p:cNvSpPr/>
          <p:nvPr/>
        </p:nvSpPr>
        <p:spPr>
          <a:xfrm>
            <a:off x="539551" y="6016847"/>
            <a:ext cx="8208914" cy="748793"/>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342900" indent="-342900" algn="ctr">
              <a:spcBef>
                <a:spcPts val="500"/>
              </a:spcBef>
              <a:defRPr sz="2000"/>
            </a:pPr>
            <a:r>
              <a:t>Es gibt </a:t>
            </a:r>
            <a:r>
              <a:rPr b="1"/>
              <a:t>KEINE NACHTEILE </a:t>
            </a:r>
            <a:r>
              <a:t>für mich, nur Vorteile und </a:t>
            </a:r>
            <a:r>
              <a:rPr b="1"/>
              <a:t>MEHR BONI</a:t>
            </a:r>
          </a:p>
          <a:p>
            <a:pPr marL="342900" indent="-342900" algn="ctr">
              <a:spcBef>
                <a:spcPts val="500"/>
              </a:spcBef>
              <a:defRPr sz="2000"/>
            </a:pPr>
            <a:r>
              <a:t>für meinen Partner und mich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430">
                                            <p:bg/>
                                          </p:spTgt>
                                        </p:tgtEl>
                                        <p:attrNameLst>
                                          <p:attrName>style.visibility</p:attrName>
                                        </p:attrNameLst>
                                      </p:cBhvr>
                                      <p:to>
                                        <p:strVal val="visible"/>
                                      </p:to>
                                    </p:set>
                                    <p:anim calcmode="lin" valueType="num">
                                      <p:cBhvr>
                                        <p:cTn id="7" dur="1000" fill="hold"/>
                                        <p:tgtEl>
                                          <p:spTgt spid="430">
                                            <p:bg/>
                                          </p:spTgt>
                                        </p:tgtEl>
                                        <p:attrNameLst>
                                          <p:attrName>ppt_x</p:attrName>
                                        </p:attrNameLst>
                                      </p:cBhvr>
                                      <p:tavLst>
                                        <p:tav tm="0">
                                          <p:val>
                                            <p:strVal val="#ppt_x"/>
                                          </p:val>
                                        </p:tav>
                                        <p:tav tm="100000">
                                          <p:val>
                                            <p:strVal val="#ppt_x"/>
                                          </p:val>
                                        </p:tav>
                                      </p:tavLst>
                                    </p:anim>
                                    <p:anim calcmode="lin" valueType="num">
                                      <p:cBhvr>
                                        <p:cTn id="8" dur="1000" fill="hold"/>
                                        <p:tgtEl>
                                          <p:spTgt spid="430">
                                            <p:bg/>
                                          </p:spTgt>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iterate>
                                    <p:tmAbs val="0"/>
                                  </p:iterate>
                                  <p:childTnLst>
                                    <p:set>
                                      <p:cBhvr>
                                        <p:cTn id="10" fill="hold"/>
                                        <p:tgtEl>
                                          <p:spTgt spid="430">
                                            <p:txEl>
                                              <p:pRg st="0" end="0"/>
                                            </p:txEl>
                                          </p:spTgt>
                                        </p:tgtEl>
                                        <p:attrNameLst>
                                          <p:attrName>style.visibility</p:attrName>
                                        </p:attrNameLst>
                                      </p:cBhvr>
                                      <p:to>
                                        <p:strVal val="visible"/>
                                      </p:to>
                                    </p:set>
                                    <p:anim calcmode="lin" valueType="num">
                                      <p:cBhvr>
                                        <p:cTn id="11" dur="1000" fill="hold"/>
                                        <p:tgtEl>
                                          <p:spTgt spid="430">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4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2" nodeType="clickEffect">
                                  <p:stCondLst>
                                    <p:cond delay="0"/>
                                  </p:stCondLst>
                                  <p:iterate>
                                    <p:tmAbs val="0"/>
                                  </p:iterate>
                                  <p:childTnLst>
                                    <p:set>
                                      <p:cBhvr>
                                        <p:cTn id="16" fill="hold"/>
                                        <p:tgtEl>
                                          <p:spTgt spid="432"/>
                                        </p:tgtEl>
                                        <p:attrNameLst>
                                          <p:attrName>style.visibility</p:attrName>
                                        </p:attrNameLst>
                                      </p:cBhvr>
                                      <p:to>
                                        <p:strVal val="visible"/>
                                      </p:to>
                                    </p:set>
                                    <p:anim calcmode="lin" valueType="num">
                                      <p:cBhvr>
                                        <p:cTn id="17" dur="1000" fill="hold"/>
                                        <p:tgtEl>
                                          <p:spTgt spid="432"/>
                                        </p:tgtEl>
                                        <p:attrNameLst>
                                          <p:attrName>ppt_x</p:attrName>
                                        </p:attrNameLst>
                                      </p:cBhvr>
                                      <p:tavLst>
                                        <p:tav tm="0">
                                          <p:val>
                                            <p:strVal val="#ppt_x"/>
                                          </p:val>
                                        </p:tav>
                                        <p:tav tm="100000">
                                          <p:val>
                                            <p:strVal val="#ppt_x"/>
                                          </p:val>
                                        </p:tav>
                                      </p:tavLst>
                                    </p:anim>
                                    <p:anim calcmode="lin" valueType="num">
                                      <p:cBhvr>
                                        <p:cTn id="18" dur="1000" fill="hold"/>
                                        <p:tgtEl>
                                          <p:spTgt spid="43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3" nodeType="clickEffect">
                                  <p:stCondLst>
                                    <p:cond delay="0"/>
                                  </p:stCondLst>
                                  <p:iterate>
                                    <p:tmAbs val="0"/>
                                  </p:iterate>
                                  <p:childTnLst>
                                    <p:set>
                                      <p:cBhvr>
                                        <p:cTn id="22" fill="hold"/>
                                        <p:tgtEl>
                                          <p:spTgt spid="431"/>
                                        </p:tgtEl>
                                        <p:attrNameLst>
                                          <p:attrName>style.visibility</p:attrName>
                                        </p:attrNameLst>
                                      </p:cBhvr>
                                      <p:to>
                                        <p:strVal val="visible"/>
                                      </p:to>
                                    </p:set>
                                    <p:anim calcmode="lin" valueType="num">
                                      <p:cBhvr>
                                        <p:cTn id="23" dur="1000" fill="hold"/>
                                        <p:tgtEl>
                                          <p:spTgt spid="431"/>
                                        </p:tgtEl>
                                        <p:attrNameLst>
                                          <p:attrName>ppt_x</p:attrName>
                                        </p:attrNameLst>
                                      </p:cBhvr>
                                      <p:tavLst>
                                        <p:tav tm="0">
                                          <p:val>
                                            <p:strVal val="#ppt_x"/>
                                          </p:val>
                                        </p:tav>
                                        <p:tav tm="100000">
                                          <p:val>
                                            <p:strVal val="#ppt_x"/>
                                          </p:val>
                                        </p:tav>
                                      </p:tavLst>
                                    </p:anim>
                                    <p:anim calcmode="lin" valueType="num">
                                      <p:cBhvr>
                                        <p:cTn id="24" dur="1000" fill="hold"/>
                                        <p:tgtEl>
                                          <p:spTgt spid="43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4" nodeType="clickEffect">
                                  <p:stCondLst>
                                    <p:cond delay="0"/>
                                  </p:stCondLst>
                                  <p:iterate>
                                    <p:tmAbs val="0"/>
                                  </p:iterate>
                                  <p:childTnLst>
                                    <p:set>
                                      <p:cBhvr>
                                        <p:cTn id="28" fill="hold"/>
                                        <p:tgtEl>
                                          <p:spTgt spid="433"/>
                                        </p:tgtEl>
                                        <p:attrNameLst>
                                          <p:attrName>style.visibility</p:attrName>
                                        </p:attrNameLst>
                                      </p:cBhvr>
                                      <p:to>
                                        <p:strVal val="visible"/>
                                      </p:to>
                                    </p:set>
                                    <p:anim calcmode="lin" valueType="num">
                                      <p:cBhvr>
                                        <p:cTn id="29" dur="1000" fill="hold"/>
                                        <p:tgtEl>
                                          <p:spTgt spid="433"/>
                                        </p:tgtEl>
                                        <p:attrNameLst>
                                          <p:attrName>ppt_x</p:attrName>
                                        </p:attrNameLst>
                                      </p:cBhvr>
                                      <p:tavLst>
                                        <p:tav tm="0">
                                          <p:val>
                                            <p:strVal val="#ppt_x"/>
                                          </p:val>
                                        </p:tav>
                                        <p:tav tm="100000">
                                          <p:val>
                                            <p:strVal val="#ppt_x"/>
                                          </p:val>
                                        </p:tav>
                                      </p:tavLst>
                                    </p:anim>
                                    <p:anim calcmode="lin" valueType="num">
                                      <p:cBhvr>
                                        <p:cTn id="30" dur="1000" fill="hold"/>
                                        <p:tgtEl>
                                          <p:spTgt spid="43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5" nodeType="clickEffect">
                                  <p:stCondLst>
                                    <p:cond delay="0"/>
                                  </p:stCondLst>
                                  <p:iterate>
                                    <p:tmAbs val="0"/>
                                  </p:iterate>
                                  <p:childTnLst>
                                    <p:set>
                                      <p:cBhvr>
                                        <p:cTn id="34" fill="hold"/>
                                        <p:tgtEl>
                                          <p:spTgt spid="434"/>
                                        </p:tgtEl>
                                        <p:attrNameLst>
                                          <p:attrName>style.visibility</p:attrName>
                                        </p:attrNameLst>
                                      </p:cBhvr>
                                      <p:to>
                                        <p:strVal val="visible"/>
                                      </p:to>
                                    </p:set>
                                    <p:animEffect transition="in" filter="blinds(horizontal)">
                                      <p:cBhvr>
                                        <p:cTn id="35" dur="1000"/>
                                        <p:tgtEl>
                                          <p:spTgt spid="434"/>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6" nodeType="clickEffect">
                                  <p:stCondLst>
                                    <p:cond delay="0"/>
                                  </p:stCondLst>
                                  <p:iterate>
                                    <p:tmAbs val="0"/>
                                  </p:iterate>
                                  <p:childTnLst>
                                    <p:set>
                                      <p:cBhvr>
                                        <p:cTn id="39" fill="hold"/>
                                        <p:tgtEl>
                                          <p:spTgt spid="435"/>
                                        </p:tgtEl>
                                        <p:attrNameLst>
                                          <p:attrName>style.visibility</p:attrName>
                                        </p:attrNameLst>
                                      </p:cBhvr>
                                      <p:to>
                                        <p:strVal val="visible"/>
                                      </p:to>
                                    </p:set>
                                    <p:anim calcmode="lin" valueType="num">
                                      <p:cBhvr>
                                        <p:cTn id="40" dur="1000" fill="hold"/>
                                        <p:tgtEl>
                                          <p:spTgt spid="435"/>
                                        </p:tgtEl>
                                        <p:attrNameLst>
                                          <p:attrName>ppt_x</p:attrName>
                                        </p:attrNameLst>
                                      </p:cBhvr>
                                      <p:tavLst>
                                        <p:tav tm="0">
                                          <p:val>
                                            <p:strVal val="#ppt_x"/>
                                          </p:val>
                                        </p:tav>
                                        <p:tav tm="100000">
                                          <p:val>
                                            <p:strVal val="#ppt_x"/>
                                          </p:val>
                                        </p:tav>
                                      </p:tavLst>
                                    </p:anim>
                                    <p:anim calcmode="lin" valueType="num">
                                      <p:cBhvr>
                                        <p:cTn id="41" dur="1000" fill="hold"/>
                                        <p:tgtEl>
                                          <p:spTgt spid="435"/>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7" nodeType="clickEffect">
                                  <p:stCondLst>
                                    <p:cond delay="0"/>
                                  </p:stCondLst>
                                  <p:iterate>
                                    <p:tmAbs val="0"/>
                                  </p:iterate>
                                  <p:childTnLst>
                                    <p:set>
                                      <p:cBhvr>
                                        <p:cTn id="45" fill="hold"/>
                                        <p:tgtEl>
                                          <p:spTgt spid="436"/>
                                        </p:tgtEl>
                                        <p:attrNameLst>
                                          <p:attrName>style.visibility</p:attrName>
                                        </p:attrNameLst>
                                      </p:cBhvr>
                                      <p:to>
                                        <p:strVal val="visible"/>
                                      </p:to>
                                    </p:set>
                                    <p:anim calcmode="lin" valueType="num">
                                      <p:cBhvr>
                                        <p:cTn id="46" dur="1000" fill="hold"/>
                                        <p:tgtEl>
                                          <p:spTgt spid="436"/>
                                        </p:tgtEl>
                                        <p:attrNameLst>
                                          <p:attrName>ppt_x</p:attrName>
                                        </p:attrNameLst>
                                      </p:cBhvr>
                                      <p:tavLst>
                                        <p:tav tm="0">
                                          <p:val>
                                            <p:strVal val="#ppt_x"/>
                                          </p:val>
                                        </p:tav>
                                        <p:tav tm="100000">
                                          <p:val>
                                            <p:strVal val="#ppt_x"/>
                                          </p:val>
                                        </p:tav>
                                      </p:tavLst>
                                    </p:anim>
                                    <p:anim calcmode="lin" valueType="num">
                                      <p:cBhvr>
                                        <p:cTn id="47" dur="1000" fill="hold"/>
                                        <p:tgtEl>
                                          <p:spTgt spid="436"/>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8" nodeType="clickEffect">
                                  <p:stCondLst>
                                    <p:cond delay="0"/>
                                  </p:stCondLst>
                                  <p:iterate>
                                    <p:tmAbs val="0"/>
                                  </p:iterate>
                                  <p:childTnLst>
                                    <p:set>
                                      <p:cBhvr>
                                        <p:cTn id="51" fill="hold"/>
                                        <p:tgtEl>
                                          <p:spTgt spid="437"/>
                                        </p:tgtEl>
                                        <p:attrNameLst>
                                          <p:attrName>style.visibility</p:attrName>
                                        </p:attrNameLst>
                                      </p:cBhvr>
                                      <p:to>
                                        <p:strVal val="visible"/>
                                      </p:to>
                                    </p:set>
                                    <p:anim calcmode="lin" valueType="num">
                                      <p:cBhvr>
                                        <p:cTn id="52" dur="1000" fill="hold"/>
                                        <p:tgtEl>
                                          <p:spTgt spid="437"/>
                                        </p:tgtEl>
                                        <p:attrNameLst>
                                          <p:attrName>ppt_x</p:attrName>
                                        </p:attrNameLst>
                                      </p:cBhvr>
                                      <p:tavLst>
                                        <p:tav tm="0">
                                          <p:val>
                                            <p:strVal val="#ppt_x"/>
                                          </p:val>
                                        </p:tav>
                                        <p:tav tm="100000">
                                          <p:val>
                                            <p:strVal val="#ppt_x"/>
                                          </p:val>
                                        </p:tav>
                                      </p:tavLst>
                                    </p:anim>
                                    <p:anim calcmode="lin" valueType="num">
                                      <p:cBhvr>
                                        <p:cTn id="53" dur="1000" fill="hold"/>
                                        <p:tgtEl>
                                          <p:spTgt spid="437"/>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3" presetClass="entr" presetSubtype="32" fill="hold" grpId="9" nodeType="clickEffect">
                                  <p:stCondLst>
                                    <p:cond delay="0"/>
                                  </p:stCondLst>
                                  <p:iterate>
                                    <p:tmAbs val="0"/>
                                  </p:iterate>
                                  <p:childTnLst>
                                    <p:set>
                                      <p:cBhvr>
                                        <p:cTn id="57" fill="hold"/>
                                        <p:tgtEl>
                                          <p:spTgt spid="438"/>
                                        </p:tgtEl>
                                        <p:attrNameLst>
                                          <p:attrName>style.visibility</p:attrName>
                                        </p:attrNameLst>
                                      </p:cBhvr>
                                      <p:to>
                                        <p:strVal val="visible"/>
                                      </p:to>
                                    </p:set>
                                    <p:anim calcmode="lin" valueType="num">
                                      <p:cBhvr>
                                        <p:cTn id="58" dur="1000" fill="hold"/>
                                        <p:tgtEl>
                                          <p:spTgt spid="438"/>
                                        </p:tgtEl>
                                        <p:attrNameLst>
                                          <p:attrName>ppt_w</p:attrName>
                                        </p:attrNameLst>
                                      </p:cBhvr>
                                      <p:tavLst>
                                        <p:tav tm="0">
                                          <p:val>
                                            <p:strVal val="4*#ppt_w"/>
                                          </p:val>
                                        </p:tav>
                                        <p:tav tm="100000">
                                          <p:val>
                                            <p:strVal val="#ppt_w"/>
                                          </p:val>
                                        </p:tav>
                                      </p:tavLst>
                                    </p:anim>
                                    <p:anim calcmode="lin" valueType="num">
                                      <p:cBhvr>
                                        <p:cTn id="59" dur="1000" fill="hold"/>
                                        <p:tgtEl>
                                          <p:spTgt spid="438"/>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 grpId="1" build="p" animBg="1" advAuto="0"/>
      <p:bldP spid="431" grpId="3" animBg="1" advAuto="0"/>
      <p:bldP spid="432" grpId="2" animBg="1" advAuto="0"/>
      <p:bldP spid="433" grpId="4" animBg="1" advAuto="0"/>
      <p:bldP spid="434" grpId="5" animBg="1" advAuto="0"/>
      <p:bldP spid="435" grpId="6" animBg="1" advAuto="0"/>
      <p:bldP spid="436" grpId="7" animBg="1" advAuto="0"/>
      <p:bldP spid="437" grpId="8" animBg="1" advAuto="0"/>
      <p:bldP spid="438" grpId="9"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441"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442"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443" name="Shape 443"/>
          <p:cNvSpPr>
            <a:spLocks noGrp="1"/>
          </p:cNvSpPr>
          <p:nvPr>
            <p:ph type="title"/>
          </p:nvPr>
        </p:nvSpPr>
        <p:spPr>
          <a:prstGeom prst="rect">
            <a:avLst/>
          </a:prstGeom>
        </p:spPr>
        <p:txBody>
          <a:bodyPr/>
          <a:lstStyle/>
          <a:p>
            <a:r>
              <a:t>Was ist zu beachten ?</a:t>
            </a:r>
          </a:p>
        </p:txBody>
      </p:sp>
      <p:sp>
        <p:nvSpPr>
          <p:cNvPr id="444" name="Shape 444"/>
          <p:cNvSpPr>
            <a:spLocks noGrp="1"/>
          </p:cNvSpPr>
          <p:nvPr>
            <p:ph type="body" sz="quarter" idx="1"/>
          </p:nvPr>
        </p:nvSpPr>
        <p:spPr>
          <a:xfrm>
            <a:off x="457200" y="1600200"/>
            <a:ext cx="8229600" cy="1180729"/>
          </a:xfrm>
          <a:prstGeom prst="rect">
            <a:avLst/>
          </a:prstGeom>
        </p:spPr>
        <p:txBody>
          <a:bodyPr/>
          <a:lstStyle>
            <a:lvl1pPr marL="0" indent="0" algn="ctr">
              <a:buSzTx/>
              <a:buNone/>
            </a:lvl1pPr>
          </a:lstStyle>
          <a:p>
            <a:r>
              <a:t>Von JEDER Position in meinem Team werden immer nur 2 neue Positionen eröffnet !!!</a:t>
            </a:r>
          </a:p>
        </p:txBody>
      </p:sp>
      <p:pic>
        <p:nvPicPr>
          <p:cNvPr id="445" name="image8.jpg" descr="2zu0.jpg"/>
          <p:cNvPicPr>
            <a:picLocks noChangeAspect="1"/>
          </p:cNvPicPr>
          <p:nvPr/>
        </p:nvPicPr>
        <p:blipFill>
          <a:blip r:embed="rId5">
            <a:extLst/>
          </a:blip>
          <a:stretch>
            <a:fillRect/>
          </a:stretch>
        </p:blipFill>
        <p:spPr>
          <a:xfrm>
            <a:off x="2699791" y="2852935"/>
            <a:ext cx="2952329" cy="1443724"/>
          </a:xfrm>
          <a:prstGeom prst="rect">
            <a:avLst/>
          </a:prstGeom>
          <a:ln w="12700">
            <a:miter lim="400000"/>
          </a:ln>
        </p:spPr>
      </p:pic>
      <p:sp>
        <p:nvSpPr>
          <p:cNvPr id="446" name="Shape 446"/>
          <p:cNvSpPr/>
          <p:nvPr/>
        </p:nvSpPr>
        <p:spPr>
          <a:xfrm>
            <a:off x="395536" y="2780927"/>
            <a:ext cx="8229601" cy="3473705"/>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pPr marL="342900" indent="-342900">
              <a:spcBef>
                <a:spcPts val="400"/>
              </a:spcBef>
              <a:buSzPct val="100000"/>
              <a:buFont typeface="Arial"/>
              <a:buChar char="•"/>
              <a:defRPr sz="3200"/>
            </a:pPr>
            <a:endParaRPr/>
          </a:p>
          <a:p>
            <a:pPr marL="342900" indent="-342900">
              <a:spcBef>
                <a:spcPts val="400"/>
              </a:spcBef>
              <a:buSzPct val="100000"/>
              <a:buFont typeface="Arial"/>
              <a:buChar char="•"/>
              <a:defRPr sz="3200"/>
            </a:pPr>
            <a:endParaRPr/>
          </a:p>
          <a:p>
            <a:pPr marL="342900" indent="-342900">
              <a:spcBef>
                <a:spcPts val="400"/>
              </a:spcBef>
              <a:buSzPct val="100000"/>
              <a:buFont typeface="Arial"/>
              <a:buChar char="•"/>
              <a:defRPr sz="3200"/>
            </a:pPr>
            <a:endParaRPr/>
          </a:p>
          <a:p>
            <a:pPr algn="ctr">
              <a:spcBef>
                <a:spcPts val="700"/>
              </a:spcBef>
              <a:defRPr sz="3200"/>
            </a:pPr>
            <a:r>
              <a:t>Der Direktsales-Bonus wird im System IMMER zu dem Partner geschoben dem er zusteht !!!</a:t>
            </a:r>
            <a:br/>
            <a:r>
              <a:rPr sz="2400"/>
              <a:t>(Das muss manuell gemacht werden)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iterate>
                                    <p:tmAbs val="0"/>
                                  </p:iterate>
                                  <p:childTnLst>
                                    <p:set>
                                      <p:cBhvr>
                                        <p:cTn id="6" fill="hold"/>
                                        <p:tgtEl>
                                          <p:spTgt spid="444">
                                            <p:bg/>
                                          </p:spTgt>
                                        </p:tgtEl>
                                        <p:attrNameLst>
                                          <p:attrName>style.visibility</p:attrName>
                                        </p:attrNameLst>
                                      </p:cBhvr>
                                      <p:to>
                                        <p:strVal val="visible"/>
                                      </p:to>
                                    </p:set>
                                    <p:anim calcmode="lin" valueType="num">
                                      <p:cBhvr>
                                        <p:cTn id="7" dur="1000" fill="hold"/>
                                        <p:tgtEl>
                                          <p:spTgt spid="444">
                                            <p:bg/>
                                          </p:spTgt>
                                        </p:tgtEl>
                                        <p:attrNameLst>
                                          <p:attrName>ppt_x</p:attrName>
                                        </p:attrNameLst>
                                      </p:cBhvr>
                                      <p:tavLst>
                                        <p:tav tm="0">
                                          <p:val>
                                            <p:strVal val="#ppt_x"/>
                                          </p:val>
                                        </p:tav>
                                        <p:tav tm="100000">
                                          <p:val>
                                            <p:strVal val="#ppt_x"/>
                                          </p:val>
                                        </p:tav>
                                      </p:tavLst>
                                    </p:anim>
                                    <p:anim calcmode="lin" valueType="num">
                                      <p:cBhvr>
                                        <p:cTn id="8" dur="1000" fill="hold"/>
                                        <p:tgtEl>
                                          <p:spTgt spid="444">
                                            <p:bg/>
                                          </p:spTgt>
                                        </p:tgtEl>
                                        <p:attrNameLst>
                                          <p:attrName>ppt_y</p:attrName>
                                        </p:attrNameLst>
                                      </p:cBhvr>
                                      <p:tavLst>
                                        <p:tav tm="0">
                                          <p:val>
                                            <p:strVal val="1+#ppt_h/2"/>
                                          </p:val>
                                        </p:tav>
                                        <p:tav tm="100000">
                                          <p:val>
                                            <p:strVal val="#ppt_y"/>
                                          </p:val>
                                        </p:tav>
                                      </p:tavLst>
                                    </p:anim>
                                  </p:childTnLst>
                                </p:cTn>
                              </p:par>
                              <p:par>
                                <p:cTn id="9" presetID="2" presetClass="entr" presetSubtype="4" fill="hold" grpId="1" nodeType="withEffect">
                                  <p:stCondLst>
                                    <p:cond delay="0"/>
                                  </p:stCondLst>
                                  <p:iterate>
                                    <p:tmAbs val="0"/>
                                  </p:iterate>
                                  <p:childTnLst>
                                    <p:set>
                                      <p:cBhvr>
                                        <p:cTn id="10" fill="hold"/>
                                        <p:tgtEl>
                                          <p:spTgt spid="444">
                                            <p:txEl>
                                              <p:pRg st="0" end="0"/>
                                            </p:txEl>
                                          </p:spTgt>
                                        </p:tgtEl>
                                        <p:attrNameLst>
                                          <p:attrName>style.visibility</p:attrName>
                                        </p:attrNameLst>
                                      </p:cBhvr>
                                      <p:to>
                                        <p:strVal val="visible"/>
                                      </p:to>
                                    </p:set>
                                    <p:anim calcmode="lin" valueType="num">
                                      <p:cBhvr>
                                        <p:cTn id="11" dur="1000" fill="hold"/>
                                        <p:tgtEl>
                                          <p:spTgt spid="444">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444">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5" presetClass="entr" presetSubtype="0" fill="hold" grpId="2" nodeType="afterEffect">
                                  <p:stCondLst>
                                    <p:cond delay="0"/>
                                  </p:stCondLst>
                                  <p:iterate>
                                    <p:tmAbs val="0"/>
                                  </p:iterate>
                                  <p:childTnLst>
                                    <p:set>
                                      <p:cBhvr>
                                        <p:cTn id="15" fill="hold"/>
                                        <p:tgtEl>
                                          <p:spTgt spid="445"/>
                                        </p:tgtEl>
                                        <p:attrNameLst>
                                          <p:attrName>style.visibility</p:attrName>
                                        </p:attrNameLst>
                                      </p:cBhvr>
                                      <p:to>
                                        <p:strVal val="visible"/>
                                      </p:to>
                                    </p:set>
                                    <p:anim calcmode="lin" valueType="num">
                                      <p:cBhvr>
                                        <p:cTn id="16" dur="1000" fill="hold"/>
                                        <p:tgtEl>
                                          <p:spTgt spid="445"/>
                                        </p:tgtEl>
                                        <p:attrNameLst>
                                          <p:attrName>ppt_w</p:attrName>
                                        </p:attrNameLst>
                                      </p:cBhvr>
                                      <p:tavLst>
                                        <p:tav tm="0">
                                          <p:val>
                                            <p:fltVal val="0"/>
                                          </p:val>
                                        </p:tav>
                                        <p:tav tm="100000">
                                          <p:val>
                                            <p:strVal val="#ppt_w"/>
                                          </p:val>
                                        </p:tav>
                                      </p:tavLst>
                                    </p:anim>
                                    <p:anim calcmode="lin" valueType="num">
                                      <p:cBhvr>
                                        <p:cTn id="17" dur="1000" fill="hold"/>
                                        <p:tgtEl>
                                          <p:spTgt spid="445"/>
                                        </p:tgtEl>
                                        <p:attrNameLst>
                                          <p:attrName>ppt_h</p:attrName>
                                        </p:attrNameLst>
                                      </p:cBhvr>
                                      <p:tavLst>
                                        <p:tav tm="0">
                                          <p:val>
                                            <p:fltVal val="0"/>
                                          </p:val>
                                        </p:tav>
                                        <p:tav tm="100000">
                                          <p:val>
                                            <p:strVal val="#ppt_h"/>
                                          </p:val>
                                        </p:tav>
                                      </p:tavLst>
                                    </p:anim>
                                    <p:anim calcmode="lin" valueType="num">
                                      <p:cBhvr>
                                        <p:cTn id="18" dur="1000" fill="hold"/>
                                        <p:tgtEl>
                                          <p:spTgt spid="445"/>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44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3" nodeType="clickEffect">
                                  <p:stCondLst>
                                    <p:cond delay="0"/>
                                  </p:stCondLst>
                                  <p:iterate>
                                    <p:tmAbs val="0"/>
                                  </p:iterate>
                                  <p:childTnLst>
                                    <p:set>
                                      <p:cBhvr>
                                        <p:cTn id="23" fill="hold"/>
                                        <p:tgtEl>
                                          <p:spTgt spid="446"/>
                                        </p:tgtEl>
                                        <p:attrNameLst>
                                          <p:attrName>style.visibility</p:attrName>
                                        </p:attrNameLst>
                                      </p:cBhvr>
                                      <p:to>
                                        <p:strVal val="visible"/>
                                      </p:to>
                                    </p:set>
                                    <p:anim calcmode="lin" valueType="num">
                                      <p:cBhvr>
                                        <p:cTn id="24" dur="1000" fill="hold"/>
                                        <p:tgtEl>
                                          <p:spTgt spid="446"/>
                                        </p:tgtEl>
                                        <p:attrNameLst>
                                          <p:attrName>ppt_x</p:attrName>
                                        </p:attrNameLst>
                                      </p:cBhvr>
                                      <p:tavLst>
                                        <p:tav tm="0">
                                          <p:val>
                                            <p:strVal val="#ppt_x"/>
                                          </p:val>
                                        </p:tav>
                                        <p:tav tm="100000">
                                          <p:val>
                                            <p:strVal val="#ppt_x"/>
                                          </p:val>
                                        </p:tav>
                                      </p:tavLst>
                                    </p:anim>
                                    <p:anim calcmode="lin" valueType="num">
                                      <p:cBhvr>
                                        <p:cTn id="25" dur="1000" fill="hold"/>
                                        <p:tgtEl>
                                          <p:spTgt spid="4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 grpId="1" build="p" animBg="1" advAuto="0"/>
      <p:bldP spid="445" grpId="2" animBg="1" advAuto="0"/>
      <p:bldP spid="446" grpId="3"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8"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449"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450"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451" name="Shape 451"/>
          <p:cNvSpPr>
            <a:spLocks noGrp="1"/>
          </p:cNvSpPr>
          <p:nvPr>
            <p:ph type="body" idx="1"/>
          </p:nvPr>
        </p:nvSpPr>
        <p:spPr>
          <a:xfrm>
            <a:off x="457200" y="1600200"/>
            <a:ext cx="8229600" cy="4525963"/>
          </a:xfrm>
          <a:prstGeom prst="rect">
            <a:avLst/>
          </a:prstGeom>
        </p:spPr>
        <p:txBody>
          <a:bodyPr/>
          <a:lstStyle/>
          <a:p>
            <a:pPr algn="ctr">
              <a:buSzTx/>
              <a:buNone/>
            </a:pPr>
            <a:r>
              <a:t>    Mit dem </a:t>
            </a:r>
            <a:r>
              <a:rPr b="1"/>
              <a:t>Sponsorsystem 2:0 </a:t>
            </a:r>
            <a:r>
              <a:t>arbeitet man mit seinem Team am effektivsten und mit einem </a:t>
            </a:r>
            <a:r>
              <a:rPr b="1"/>
              <a:t>MAXIMUM AN BONI </a:t>
            </a:r>
            <a:r>
              <a:t>für alle im Team und natürlich auch für sich selbst.</a:t>
            </a:r>
          </a:p>
        </p:txBody>
      </p:sp>
      <p:sp>
        <p:nvSpPr>
          <p:cNvPr id="452" name="Shape 452"/>
          <p:cNvSpPr/>
          <p:nvPr/>
        </p:nvSpPr>
        <p:spPr>
          <a:xfrm>
            <a:off x="683567" y="4365104"/>
            <a:ext cx="7776866" cy="9804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3000" b="1"/>
            </a:lvl1pPr>
          </a:lstStyle>
          <a:p>
            <a:r>
              <a:t>Wir wünschen Euch viel Spaß beim umsetzen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1" nodeType="afterEffect">
                                  <p:stCondLst>
                                    <p:cond delay="0"/>
                                  </p:stCondLst>
                                  <p:iterate>
                                    <p:tmAbs val="0"/>
                                  </p:iterate>
                                  <p:childTnLst>
                                    <p:set>
                                      <p:cBhvr>
                                        <p:cTn id="6" fill="hold"/>
                                        <p:tgtEl>
                                          <p:spTgt spid="451">
                                            <p:bg/>
                                          </p:spTgt>
                                        </p:tgtEl>
                                        <p:attrNameLst>
                                          <p:attrName>style.visibility</p:attrName>
                                        </p:attrNameLst>
                                      </p:cBhvr>
                                      <p:to>
                                        <p:strVal val="visible"/>
                                      </p:to>
                                    </p:set>
                                    <p:anim calcmode="lin" valueType="num">
                                      <p:cBhvr>
                                        <p:cTn id="7" dur="500" fill="hold"/>
                                        <p:tgtEl>
                                          <p:spTgt spid="451">
                                            <p:bg/>
                                          </p:spTgt>
                                        </p:tgtEl>
                                        <p:attrNameLst>
                                          <p:attrName>ppt_w</p:attrName>
                                        </p:attrNameLst>
                                      </p:cBhvr>
                                      <p:tavLst>
                                        <p:tav tm="0">
                                          <p:val>
                                            <p:fltVal val="0"/>
                                          </p:val>
                                        </p:tav>
                                        <p:tav tm="100000">
                                          <p:val>
                                            <p:strVal val="#ppt_w"/>
                                          </p:val>
                                        </p:tav>
                                      </p:tavLst>
                                    </p:anim>
                                    <p:anim calcmode="lin" valueType="num">
                                      <p:cBhvr>
                                        <p:cTn id="8" dur="500" fill="hold"/>
                                        <p:tgtEl>
                                          <p:spTgt spid="451">
                                            <p:bg/>
                                          </p:spTgt>
                                        </p:tgtEl>
                                        <p:attrNameLst>
                                          <p:attrName>ppt_h</p:attrName>
                                        </p:attrNameLst>
                                      </p:cBhvr>
                                      <p:tavLst>
                                        <p:tav tm="0">
                                          <p:val>
                                            <p:fltVal val="0"/>
                                          </p:val>
                                        </p:tav>
                                        <p:tav tm="100000">
                                          <p:val>
                                            <p:strVal val="#ppt_h"/>
                                          </p:val>
                                        </p:tav>
                                      </p:tavLst>
                                    </p:anim>
                                  </p:childTnLst>
                                </p:cTn>
                              </p:par>
                              <p:par>
                                <p:cTn id="9" presetID="23" presetClass="entr" presetSubtype="16" fill="hold" grpId="1" nodeType="withEffect">
                                  <p:stCondLst>
                                    <p:cond delay="0"/>
                                  </p:stCondLst>
                                  <p:iterate>
                                    <p:tmAbs val="0"/>
                                  </p:iterate>
                                  <p:childTnLst>
                                    <p:set>
                                      <p:cBhvr>
                                        <p:cTn id="10" fill="hold"/>
                                        <p:tgtEl>
                                          <p:spTgt spid="451">
                                            <p:txEl>
                                              <p:pRg st="0" end="0"/>
                                            </p:txEl>
                                          </p:spTgt>
                                        </p:tgtEl>
                                        <p:attrNameLst>
                                          <p:attrName>style.visibility</p:attrName>
                                        </p:attrNameLst>
                                      </p:cBhvr>
                                      <p:to>
                                        <p:strVal val="visible"/>
                                      </p:to>
                                    </p:set>
                                    <p:anim calcmode="lin" valueType="num">
                                      <p:cBhvr>
                                        <p:cTn id="11" dur="500" fill="hold"/>
                                        <p:tgtEl>
                                          <p:spTgt spid="451">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451">
                                            <p:txEl>
                                              <p:pRg st="0" end="0"/>
                                            </p:txEl>
                                          </p:spTgt>
                                        </p:tgtEl>
                                        <p:attrNameLst>
                                          <p:attrName>ppt_h</p:attrName>
                                        </p:attrNameLst>
                                      </p:cBhvr>
                                      <p:tavLst>
                                        <p:tav tm="0">
                                          <p:val>
                                            <p:fltVal val="0"/>
                                          </p:val>
                                        </p:tav>
                                        <p:tav tm="100000">
                                          <p:val>
                                            <p:strVal val="#ppt_h"/>
                                          </p:val>
                                        </p:tav>
                                      </p:tavLst>
                                    </p:anim>
                                  </p:childTnLst>
                                </p:cTn>
                              </p:par>
                            </p:childTnLst>
                          </p:cTn>
                        </p:par>
                        <p:par>
                          <p:cTn id="13" fill="hold">
                            <p:stCondLst>
                              <p:cond delay="500"/>
                            </p:stCondLst>
                            <p:childTnLst>
                              <p:par>
                                <p:cTn id="14" presetID="19" presetClass="entr" presetSubtype="10" fill="hold" grpId="2" nodeType="afterEffect">
                                  <p:stCondLst>
                                    <p:cond delay="2000"/>
                                  </p:stCondLst>
                                  <p:iterate>
                                    <p:tmAbs val="0"/>
                                  </p:iterate>
                                  <p:childTnLst>
                                    <p:set>
                                      <p:cBhvr>
                                        <p:cTn id="15" fill="hold"/>
                                        <p:tgtEl>
                                          <p:spTgt spid="452"/>
                                        </p:tgtEl>
                                        <p:attrNameLst>
                                          <p:attrName>style.visibility</p:attrName>
                                        </p:attrNameLst>
                                      </p:cBhvr>
                                      <p:to>
                                        <p:strVal val="visible"/>
                                      </p:to>
                                    </p:set>
                                    <p:anim calcmode="lin" valueType="num">
                                      <p:cBhvr>
                                        <p:cTn id="16" dur="3000" fill="hold"/>
                                        <p:tgtEl>
                                          <p:spTgt spid="452"/>
                                        </p:tgtEl>
                                        <p:attrNameLst>
                                          <p:attrName>ppt_w</p:attrName>
                                        </p:attrNameLst>
                                      </p:cBhvr>
                                      <p:tavLst>
                                        <p:tav tm="0" fmla="#ppt_w*sin(2.5*pi*$)">
                                          <p:val>
                                            <p:fltVal val="0"/>
                                          </p:val>
                                        </p:tav>
                                        <p:tav tm="100000">
                                          <p:val>
                                            <p:fltVal val="1"/>
                                          </p:val>
                                        </p:tav>
                                      </p:tavLst>
                                    </p:anim>
                                    <p:anim calcmode="lin" valueType="num">
                                      <p:cBhvr>
                                        <p:cTn id="17" dur="3000" fill="hold"/>
                                        <p:tgtEl>
                                          <p:spTgt spid="45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 grpId="1" build="p" animBg="1" advAuto="0"/>
      <p:bldP spid="452" grpId="2"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4"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455"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456"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457" name="Shape 457"/>
          <p:cNvSpPr>
            <a:spLocks noGrp="1"/>
          </p:cNvSpPr>
          <p:nvPr>
            <p:ph type="body" idx="1"/>
          </p:nvPr>
        </p:nvSpPr>
        <p:spPr>
          <a:xfrm>
            <a:off x="457200" y="1600200"/>
            <a:ext cx="8229600" cy="4525963"/>
          </a:xfrm>
          <a:prstGeom prst="rect">
            <a:avLst/>
          </a:prstGeom>
        </p:spPr>
        <p:txBody>
          <a:bodyPr/>
          <a:lstStyle>
            <a:lvl1pPr algn="ctr">
              <a:buSzTx/>
              <a:buNone/>
            </a:lvl1pPr>
          </a:lstStyle>
          <a:p>
            <a:r>
              <a:t>    </a:t>
            </a:r>
          </a:p>
        </p:txBody>
      </p:sp>
      <p:sp>
        <p:nvSpPr>
          <p:cNvPr id="458" name="Shape 458"/>
          <p:cNvSpPr/>
          <p:nvPr/>
        </p:nvSpPr>
        <p:spPr>
          <a:xfrm>
            <a:off x="467543" y="2060848"/>
            <a:ext cx="8208914" cy="9677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6000" b="1"/>
            </a:lvl1pPr>
          </a:lstStyle>
          <a:p>
            <a:r>
              <a:t>15 Minuten Pause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1" nodeType="afterEffect">
                                  <p:stCondLst>
                                    <p:cond delay="0"/>
                                  </p:stCondLst>
                                  <p:iterate>
                                    <p:tmAbs val="0"/>
                                  </p:iterate>
                                  <p:childTnLst>
                                    <p:set>
                                      <p:cBhvr>
                                        <p:cTn id="6" fill="hold"/>
                                        <p:tgtEl>
                                          <p:spTgt spid="457">
                                            <p:bg/>
                                          </p:spTgt>
                                        </p:tgtEl>
                                        <p:attrNameLst>
                                          <p:attrName>style.visibility</p:attrName>
                                        </p:attrNameLst>
                                      </p:cBhvr>
                                      <p:to>
                                        <p:strVal val="visible"/>
                                      </p:to>
                                    </p:set>
                                    <p:anim calcmode="lin" valueType="num">
                                      <p:cBhvr>
                                        <p:cTn id="7" dur="500" fill="hold"/>
                                        <p:tgtEl>
                                          <p:spTgt spid="457">
                                            <p:bg/>
                                          </p:spTgt>
                                        </p:tgtEl>
                                        <p:attrNameLst>
                                          <p:attrName>ppt_w</p:attrName>
                                        </p:attrNameLst>
                                      </p:cBhvr>
                                      <p:tavLst>
                                        <p:tav tm="0">
                                          <p:val>
                                            <p:fltVal val="0"/>
                                          </p:val>
                                        </p:tav>
                                        <p:tav tm="100000">
                                          <p:val>
                                            <p:strVal val="#ppt_w"/>
                                          </p:val>
                                        </p:tav>
                                      </p:tavLst>
                                    </p:anim>
                                    <p:anim calcmode="lin" valueType="num">
                                      <p:cBhvr>
                                        <p:cTn id="8" dur="500" fill="hold"/>
                                        <p:tgtEl>
                                          <p:spTgt spid="457">
                                            <p:bg/>
                                          </p:spTgt>
                                        </p:tgtEl>
                                        <p:attrNameLst>
                                          <p:attrName>ppt_h</p:attrName>
                                        </p:attrNameLst>
                                      </p:cBhvr>
                                      <p:tavLst>
                                        <p:tav tm="0">
                                          <p:val>
                                            <p:fltVal val="0"/>
                                          </p:val>
                                        </p:tav>
                                        <p:tav tm="100000">
                                          <p:val>
                                            <p:strVal val="#ppt_h"/>
                                          </p:val>
                                        </p:tav>
                                      </p:tavLst>
                                    </p:anim>
                                  </p:childTnLst>
                                </p:cTn>
                              </p:par>
                              <p:par>
                                <p:cTn id="9" presetID="23" presetClass="entr" presetSubtype="16" fill="hold" grpId="1" nodeType="withEffect">
                                  <p:stCondLst>
                                    <p:cond delay="0"/>
                                  </p:stCondLst>
                                  <p:iterate>
                                    <p:tmAbs val="0"/>
                                  </p:iterate>
                                  <p:childTnLst>
                                    <p:set>
                                      <p:cBhvr>
                                        <p:cTn id="10" fill="hold"/>
                                        <p:tgtEl>
                                          <p:spTgt spid="457">
                                            <p:txEl>
                                              <p:pRg st="0" end="0"/>
                                            </p:txEl>
                                          </p:spTgt>
                                        </p:tgtEl>
                                        <p:attrNameLst>
                                          <p:attrName>style.visibility</p:attrName>
                                        </p:attrNameLst>
                                      </p:cBhvr>
                                      <p:to>
                                        <p:strVal val="visible"/>
                                      </p:to>
                                    </p:set>
                                    <p:anim calcmode="lin" valueType="num">
                                      <p:cBhvr>
                                        <p:cTn id="11" dur="500" fill="hold"/>
                                        <p:tgtEl>
                                          <p:spTgt spid="457">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457">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 grpId="1" build="p"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461"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462"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463" name="Shape 463"/>
          <p:cNvSpPr>
            <a:spLocks noGrp="1"/>
          </p:cNvSpPr>
          <p:nvPr>
            <p:ph type="body" idx="1"/>
          </p:nvPr>
        </p:nvSpPr>
        <p:spPr>
          <a:xfrm>
            <a:off x="457200" y="1600200"/>
            <a:ext cx="8229600" cy="4525963"/>
          </a:xfrm>
          <a:prstGeom prst="rect">
            <a:avLst/>
          </a:prstGeom>
        </p:spPr>
        <p:txBody>
          <a:bodyPr/>
          <a:lstStyle>
            <a:lvl1pPr algn="ctr">
              <a:buSzTx/>
              <a:buNone/>
            </a:lvl1pPr>
          </a:lstStyle>
          <a:p>
            <a:r>
              <a:t>    </a:t>
            </a:r>
          </a:p>
        </p:txBody>
      </p:sp>
      <p:sp>
        <p:nvSpPr>
          <p:cNvPr id="464" name="Shape 464"/>
          <p:cNvSpPr/>
          <p:nvPr/>
        </p:nvSpPr>
        <p:spPr>
          <a:xfrm>
            <a:off x="467543" y="2780927"/>
            <a:ext cx="7776866" cy="6883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4000" b="1" u="sng"/>
            </a:lvl1pPr>
          </a:lstStyle>
          <a:p>
            <a:r>
              <a:t>Teil 2: 6 Stufen Erfolgsplan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1" nodeType="afterEffect">
                                  <p:stCondLst>
                                    <p:cond delay="0"/>
                                  </p:stCondLst>
                                  <p:iterate>
                                    <p:tmAbs val="0"/>
                                  </p:iterate>
                                  <p:childTnLst>
                                    <p:set>
                                      <p:cBhvr>
                                        <p:cTn id="6" fill="hold"/>
                                        <p:tgtEl>
                                          <p:spTgt spid="463">
                                            <p:bg/>
                                          </p:spTgt>
                                        </p:tgtEl>
                                        <p:attrNameLst>
                                          <p:attrName>style.visibility</p:attrName>
                                        </p:attrNameLst>
                                      </p:cBhvr>
                                      <p:to>
                                        <p:strVal val="visible"/>
                                      </p:to>
                                    </p:set>
                                    <p:anim calcmode="lin" valueType="num">
                                      <p:cBhvr>
                                        <p:cTn id="7" dur="500" fill="hold"/>
                                        <p:tgtEl>
                                          <p:spTgt spid="463">
                                            <p:bg/>
                                          </p:spTgt>
                                        </p:tgtEl>
                                        <p:attrNameLst>
                                          <p:attrName>ppt_w</p:attrName>
                                        </p:attrNameLst>
                                      </p:cBhvr>
                                      <p:tavLst>
                                        <p:tav tm="0">
                                          <p:val>
                                            <p:fltVal val="0"/>
                                          </p:val>
                                        </p:tav>
                                        <p:tav tm="100000">
                                          <p:val>
                                            <p:strVal val="#ppt_w"/>
                                          </p:val>
                                        </p:tav>
                                      </p:tavLst>
                                    </p:anim>
                                    <p:anim calcmode="lin" valueType="num">
                                      <p:cBhvr>
                                        <p:cTn id="8" dur="500" fill="hold"/>
                                        <p:tgtEl>
                                          <p:spTgt spid="463">
                                            <p:bg/>
                                          </p:spTgt>
                                        </p:tgtEl>
                                        <p:attrNameLst>
                                          <p:attrName>ppt_h</p:attrName>
                                        </p:attrNameLst>
                                      </p:cBhvr>
                                      <p:tavLst>
                                        <p:tav tm="0">
                                          <p:val>
                                            <p:fltVal val="0"/>
                                          </p:val>
                                        </p:tav>
                                        <p:tav tm="100000">
                                          <p:val>
                                            <p:strVal val="#ppt_h"/>
                                          </p:val>
                                        </p:tav>
                                      </p:tavLst>
                                    </p:anim>
                                  </p:childTnLst>
                                </p:cTn>
                              </p:par>
                              <p:par>
                                <p:cTn id="9" presetID="23" presetClass="entr" presetSubtype="16" fill="hold" grpId="1" nodeType="withEffect">
                                  <p:stCondLst>
                                    <p:cond delay="0"/>
                                  </p:stCondLst>
                                  <p:iterate>
                                    <p:tmAbs val="0"/>
                                  </p:iterate>
                                  <p:childTnLst>
                                    <p:set>
                                      <p:cBhvr>
                                        <p:cTn id="10" fill="hold"/>
                                        <p:tgtEl>
                                          <p:spTgt spid="463">
                                            <p:txEl>
                                              <p:pRg st="0" end="0"/>
                                            </p:txEl>
                                          </p:spTgt>
                                        </p:tgtEl>
                                        <p:attrNameLst>
                                          <p:attrName>style.visibility</p:attrName>
                                        </p:attrNameLst>
                                      </p:cBhvr>
                                      <p:to>
                                        <p:strVal val="visible"/>
                                      </p:to>
                                    </p:set>
                                    <p:anim calcmode="lin" valueType="num">
                                      <p:cBhvr>
                                        <p:cTn id="11" dur="500" fill="hold"/>
                                        <p:tgtEl>
                                          <p:spTgt spid="463">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463">
                                            <p:txEl>
                                              <p:pRg st="0" end="0"/>
                                            </p:txEl>
                                          </p:spTgt>
                                        </p:tgtEl>
                                        <p:attrNameLst>
                                          <p:attrName>ppt_h</p:attrName>
                                        </p:attrNameLst>
                                      </p:cBhvr>
                                      <p:tavLst>
                                        <p:tav tm="0">
                                          <p:val>
                                            <p:fltVal val="0"/>
                                          </p:val>
                                        </p:tav>
                                        <p:tav tm="100000">
                                          <p:val>
                                            <p:strVal val="#ppt_h"/>
                                          </p:val>
                                        </p:tav>
                                      </p:tavLst>
                                    </p:anim>
                                  </p:childTnLst>
                                </p:cTn>
                              </p:par>
                            </p:childTnLst>
                          </p:cTn>
                        </p:par>
                        <p:par>
                          <p:cTn id="13" fill="hold">
                            <p:stCondLst>
                              <p:cond delay="500"/>
                            </p:stCondLst>
                            <p:childTnLst>
                              <p:par>
                                <p:cTn id="14" presetID="19" presetClass="entr" presetSubtype="10" fill="hold" grpId="2" nodeType="afterEffect">
                                  <p:stCondLst>
                                    <p:cond delay="2000"/>
                                  </p:stCondLst>
                                  <p:iterate>
                                    <p:tmAbs val="0"/>
                                  </p:iterate>
                                  <p:childTnLst>
                                    <p:set>
                                      <p:cBhvr>
                                        <p:cTn id="15" fill="hold"/>
                                        <p:tgtEl>
                                          <p:spTgt spid="464"/>
                                        </p:tgtEl>
                                        <p:attrNameLst>
                                          <p:attrName>style.visibility</p:attrName>
                                        </p:attrNameLst>
                                      </p:cBhvr>
                                      <p:to>
                                        <p:strVal val="visible"/>
                                      </p:to>
                                    </p:set>
                                    <p:anim calcmode="lin" valueType="num">
                                      <p:cBhvr>
                                        <p:cTn id="16" dur="3000" fill="hold"/>
                                        <p:tgtEl>
                                          <p:spTgt spid="464"/>
                                        </p:tgtEl>
                                        <p:attrNameLst>
                                          <p:attrName>ppt_w</p:attrName>
                                        </p:attrNameLst>
                                      </p:cBhvr>
                                      <p:tavLst>
                                        <p:tav tm="0" fmla="#ppt_w*sin(2.5*pi*$)">
                                          <p:val>
                                            <p:fltVal val="0"/>
                                          </p:val>
                                        </p:tav>
                                        <p:tav tm="100000">
                                          <p:val>
                                            <p:fltVal val="1"/>
                                          </p:val>
                                        </p:tav>
                                      </p:tavLst>
                                    </p:anim>
                                    <p:anim calcmode="lin" valueType="num">
                                      <p:cBhvr>
                                        <p:cTn id="17" dur="3000" fill="hold"/>
                                        <p:tgtEl>
                                          <p:spTgt spid="46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3" grpId="1" build="p" animBg="1" advAuto="0"/>
      <p:bldP spid="464" grpId="2"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6"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467"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468"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469" name="Shape 469"/>
          <p:cNvSpPr>
            <a:spLocks noGrp="1"/>
          </p:cNvSpPr>
          <p:nvPr>
            <p:ph type="body" idx="1"/>
          </p:nvPr>
        </p:nvSpPr>
        <p:spPr>
          <a:xfrm>
            <a:off x="457200" y="1600200"/>
            <a:ext cx="8229600" cy="4525963"/>
          </a:xfrm>
          <a:prstGeom prst="rect">
            <a:avLst/>
          </a:prstGeom>
        </p:spPr>
        <p:txBody>
          <a:bodyPr/>
          <a:lstStyle>
            <a:lvl1pPr algn="ctr">
              <a:buSzTx/>
              <a:buNone/>
            </a:lvl1pPr>
          </a:lstStyle>
          <a:p>
            <a:r>
              <a:t>    </a:t>
            </a:r>
          </a:p>
        </p:txBody>
      </p:sp>
      <p:sp>
        <p:nvSpPr>
          <p:cNvPr id="470" name="Shape 470"/>
          <p:cNvSpPr/>
          <p:nvPr/>
        </p:nvSpPr>
        <p:spPr>
          <a:xfrm>
            <a:off x="467544" y="1412775"/>
            <a:ext cx="8208913" cy="49809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marL="514350" indent="-514350">
              <a:buSzPct val="100000"/>
              <a:buAutoNum type="arabicPeriod"/>
              <a:defRPr sz="3000" b="1"/>
            </a:pPr>
            <a:r>
              <a:t>Liste einfordern</a:t>
            </a:r>
          </a:p>
          <a:p>
            <a:pPr>
              <a:defRPr sz="3000"/>
            </a:pPr>
            <a:endParaRPr/>
          </a:p>
          <a:p>
            <a:pPr>
              <a:defRPr sz="3000"/>
            </a:pPr>
            <a:r>
              <a:t>Neue Partner beginnen in der Regel mit 20 – 30 Namen auf einem in Querformat liegenden Papier.</a:t>
            </a:r>
          </a:p>
          <a:p>
            <a:pPr>
              <a:defRPr sz="3000"/>
            </a:pPr>
            <a:endParaRPr/>
          </a:p>
          <a:p>
            <a:pPr>
              <a:defRPr sz="3000"/>
            </a:pPr>
            <a:r>
              <a:t>Schreibe bitte jetzt alle Namen auf die dir einfallen, die genau die Informationen haben dürfen, die du von mir bekommen hast. </a:t>
            </a:r>
          </a:p>
          <a:p>
            <a:pPr>
              <a:defRPr sz="3000"/>
            </a:pPr>
            <a:endParaRPr/>
          </a:p>
          <a:p>
            <a:pPr>
              <a:defRPr sz="3000"/>
            </a:pPr>
            <a:r>
              <a:t>Bitte alles ohne Wertung aufschreiben.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1" nodeType="afterEffect">
                                  <p:stCondLst>
                                    <p:cond delay="0"/>
                                  </p:stCondLst>
                                  <p:iterate>
                                    <p:tmAbs val="0"/>
                                  </p:iterate>
                                  <p:childTnLst>
                                    <p:set>
                                      <p:cBhvr>
                                        <p:cTn id="6" fill="hold"/>
                                        <p:tgtEl>
                                          <p:spTgt spid="469">
                                            <p:bg/>
                                          </p:spTgt>
                                        </p:tgtEl>
                                        <p:attrNameLst>
                                          <p:attrName>style.visibility</p:attrName>
                                        </p:attrNameLst>
                                      </p:cBhvr>
                                      <p:to>
                                        <p:strVal val="visible"/>
                                      </p:to>
                                    </p:set>
                                    <p:anim calcmode="lin" valueType="num">
                                      <p:cBhvr>
                                        <p:cTn id="7" dur="500" fill="hold"/>
                                        <p:tgtEl>
                                          <p:spTgt spid="469">
                                            <p:bg/>
                                          </p:spTgt>
                                        </p:tgtEl>
                                        <p:attrNameLst>
                                          <p:attrName>ppt_w</p:attrName>
                                        </p:attrNameLst>
                                      </p:cBhvr>
                                      <p:tavLst>
                                        <p:tav tm="0">
                                          <p:val>
                                            <p:fltVal val="0"/>
                                          </p:val>
                                        </p:tav>
                                        <p:tav tm="100000">
                                          <p:val>
                                            <p:strVal val="#ppt_w"/>
                                          </p:val>
                                        </p:tav>
                                      </p:tavLst>
                                    </p:anim>
                                    <p:anim calcmode="lin" valueType="num">
                                      <p:cBhvr>
                                        <p:cTn id="8" dur="500" fill="hold"/>
                                        <p:tgtEl>
                                          <p:spTgt spid="469">
                                            <p:bg/>
                                          </p:spTgt>
                                        </p:tgtEl>
                                        <p:attrNameLst>
                                          <p:attrName>ppt_h</p:attrName>
                                        </p:attrNameLst>
                                      </p:cBhvr>
                                      <p:tavLst>
                                        <p:tav tm="0">
                                          <p:val>
                                            <p:fltVal val="0"/>
                                          </p:val>
                                        </p:tav>
                                        <p:tav tm="100000">
                                          <p:val>
                                            <p:strVal val="#ppt_h"/>
                                          </p:val>
                                        </p:tav>
                                      </p:tavLst>
                                    </p:anim>
                                  </p:childTnLst>
                                </p:cTn>
                              </p:par>
                              <p:par>
                                <p:cTn id="9" presetID="23" presetClass="entr" presetSubtype="16" fill="hold" grpId="1" nodeType="withEffect">
                                  <p:stCondLst>
                                    <p:cond delay="0"/>
                                  </p:stCondLst>
                                  <p:iterate>
                                    <p:tmAbs val="0"/>
                                  </p:iterate>
                                  <p:childTnLst>
                                    <p:set>
                                      <p:cBhvr>
                                        <p:cTn id="10" fill="hold"/>
                                        <p:tgtEl>
                                          <p:spTgt spid="469">
                                            <p:txEl>
                                              <p:pRg st="0" end="0"/>
                                            </p:txEl>
                                          </p:spTgt>
                                        </p:tgtEl>
                                        <p:attrNameLst>
                                          <p:attrName>style.visibility</p:attrName>
                                        </p:attrNameLst>
                                      </p:cBhvr>
                                      <p:to>
                                        <p:strVal val="visible"/>
                                      </p:to>
                                    </p:set>
                                    <p:anim calcmode="lin" valueType="num">
                                      <p:cBhvr>
                                        <p:cTn id="11" dur="500" fill="hold"/>
                                        <p:tgtEl>
                                          <p:spTgt spid="469">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469">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9" grpId="1" build="p"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2"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473"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474"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475" name="Shape 475"/>
          <p:cNvSpPr>
            <a:spLocks noGrp="1"/>
          </p:cNvSpPr>
          <p:nvPr>
            <p:ph type="body" idx="1"/>
          </p:nvPr>
        </p:nvSpPr>
        <p:spPr>
          <a:xfrm>
            <a:off x="467543" y="2132856"/>
            <a:ext cx="8229601" cy="4525963"/>
          </a:xfrm>
          <a:prstGeom prst="rect">
            <a:avLst/>
          </a:prstGeom>
        </p:spPr>
        <p:txBody>
          <a:bodyPr/>
          <a:lstStyle>
            <a:lvl1pPr algn="ctr">
              <a:buSzTx/>
              <a:buNone/>
            </a:lvl1pPr>
          </a:lstStyle>
          <a:p>
            <a:r>
              <a:t>    </a:t>
            </a:r>
          </a:p>
        </p:txBody>
      </p:sp>
      <p:sp>
        <p:nvSpPr>
          <p:cNvPr id="476" name="Shape 476"/>
          <p:cNvSpPr/>
          <p:nvPr/>
        </p:nvSpPr>
        <p:spPr>
          <a:xfrm>
            <a:off x="467543" y="980728"/>
            <a:ext cx="8208914" cy="40411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defRPr sz="3000" b="1"/>
            </a:pPr>
            <a:r>
              <a:t>2. Namensliste kategorisieren</a:t>
            </a:r>
          </a:p>
          <a:p>
            <a:pPr>
              <a:defRPr sz="3000"/>
            </a:pPr>
            <a:endParaRPr/>
          </a:p>
          <a:p>
            <a:pPr>
              <a:defRPr sz="3000"/>
            </a:pPr>
            <a:r>
              <a:t>1: 20 % der Namen </a:t>
            </a:r>
            <a:r>
              <a:rPr>
                <a:latin typeface="Wingdings"/>
                <a:ea typeface="Wingdings"/>
                <a:cs typeface="Wingdings"/>
                <a:sym typeface="Wingdings"/>
              </a:rPr>
              <a:t> </a:t>
            </a:r>
            <a:r>
              <a:t>die auf jeden Fall mitmachen</a:t>
            </a:r>
          </a:p>
          <a:p>
            <a:pPr>
              <a:defRPr sz="3000"/>
            </a:pPr>
            <a:endParaRPr/>
          </a:p>
          <a:p>
            <a:pPr>
              <a:defRPr sz="3000"/>
            </a:pPr>
            <a:r>
              <a:t>2: 30 % der Namen </a:t>
            </a:r>
            <a:r>
              <a:rPr>
                <a:latin typeface="Wingdings"/>
                <a:ea typeface="Wingdings"/>
                <a:cs typeface="Wingdings"/>
                <a:sym typeface="Wingdings"/>
              </a:rPr>
              <a:t> </a:t>
            </a:r>
            <a:r>
              <a:t>die vielleicht mitmachen</a:t>
            </a:r>
          </a:p>
          <a:p>
            <a:pPr>
              <a:defRPr sz="3000"/>
            </a:pPr>
            <a:endParaRPr/>
          </a:p>
          <a:p>
            <a:pPr>
              <a:defRPr sz="2900"/>
            </a:pPr>
            <a:r>
              <a:t>3: 50 % der Namen </a:t>
            </a:r>
            <a:r>
              <a:rPr>
                <a:latin typeface="Wingdings"/>
                <a:ea typeface="Wingdings"/>
                <a:cs typeface="Wingdings"/>
                <a:sym typeface="Wingdings"/>
              </a:rPr>
              <a:t> </a:t>
            </a:r>
            <a:r>
              <a:t>die auf keinen Fall mitmachen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1" nodeType="afterEffect">
                                  <p:stCondLst>
                                    <p:cond delay="0"/>
                                  </p:stCondLst>
                                  <p:iterate>
                                    <p:tmAbs val="0"/>
                                  </p:iterate>
                                  <p:childTnLst>
                                    <p:set>
                                      <p:cBhvr>
                                        <p:cTn id="6" fill="hold"/>
                                        <p:tgtEl>
                                          <p:spTgt spid="475">
                                            <p:bg/>
                                          </p:spTgt>
                                        </p:tgtEl>
                                        <p:attrNameLst>
                                          <p:attrName>style.visibility</p:attrName>
                                        </p:attrNameLst>
                                      </p:cBhvr>
                                      <p:to>
                                        <p:strVal val="visible"/>
                                      </p:to>
                                    </p:set>
                                    <p:anim calcmode="lin" valueType="num">
                                      <p:cBhvr>
                                        <p:cTn id="7" dur="500" fill="hold"/>
                                        <p:tgtEl>
                                          <p:spTgt spid="475">
                                            <p:bg/>
                                          </p:spTgt>
                                        </p:tgtEl>
                                        <p:attrNameLst>
                                          <p:attrName>ppt_w</p:attrName>
                                        </p:attrNameLst>
                                      </p:cBhvr>
                                      <p:tavLst>
                                        <p:tav tm="0">
                                          <p:val>
                                            <p:fltVal val="0"/>
                                          </p:val>
                                        </p:tav>
                                        <p:tav tm="100000">
                                          <p:val>
                                            <p:strVal val="#ppt_w"/>
                                          </p:val>
                                        </p:tav>
                                      </p:tavLst>
                                    </p:anim>
                                    <p:anim calcmode="lin" valueType="num">
                                      <p:cBhvr>
                                        <p:cTn id="8" dur="500" fill="hold"/>
                                        <p:tgtEl>
                                          <p:spTgt spid="475">
                                            <p:bg/>
                                          </p:spTgt>
                                        </p:tgtEl>
                                        <p:attrNameLst>
                                          <p:attrName>ppt_h</p:attrName>
                                        </p:attrNameLst>
                                      </p:cBhvr>
                                      <p:tavLst>
                                        <p:tav tm="0">
                                          <p:val>
                                            <p:fltVal val="0"/>
                                          </p:val>
                                        </p:tav>
                                        <p:tav tm="100000">
                                          <p:val>
                                            <p:strVal val="#ppt_h"/>
                                          </p:val>
                                        </p:tav>
                                      </p:tavLst>
                                    </p:anim>
                                  </p:childTnLst>
                                </p:cTn>
                              </p:par>
                              <p:par>
                                <p:cTn id="9" presetID="23" presetClass="entr" presetSubtype="16" fill="hold" grpId="1" nodeType="withEffect">
                                  <p:stCondLst>
                                    <p:cond delay="0"/>
                                  </p:stCondLst>
                                  <p:iterate>
                                    <p:tmAbs val="0"/>
                                  </p:iterate>
                                  <p:childTnLst>
                                    <p:set>
                                      <p:cBhvr>
                                        <p:cTn id="10" fill="hold"/>
                                        <p:tgtEl>
                                          <p:spTgt spid="475">
                                            <p:txEl>
                                              <p:pRg st="0" end="0"/>
                                            </p:txEl>
                                          </p:spTgt>
                                        </p:tgtEl>
                                        <p:attrNameLst>
                                          <p:attrName>style.visibility</p:attrName>
                                        </p:attrNameLst>
                                      </p:cBhvr>
                                      <p:to>
                                        <p:strVal val="visible"/>
                                      </p:to>
                                    </p:set>
                                    <p:anim calcmode="lin" valueType="num">
                                      <p:cBhvr>
                                        <p:cTn id="11" dur="500" fill="hold"/>
                                        <p:tgtEl>
                                          <p:spTgt spid="475">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475">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 grpId="1" build="p"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8"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479"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480"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481" name="Shape 481"/>
          <p:cNvSpPr>
            <a:spLocks noGrp="1"/>
          </p:cNvSpPr>
          <p:nvPr>
            <p:ph type="body" idx="1"/>
          </p:nvPr>
        </p:nvSpPr>
        <p:spPr>
          <a:xfrm>
            <a:off x="457200" y="1600200"/>
            <a:ext cx="8229600" cy="4525963"/>
          </a:xfrm>
          <a:prstGeom prst="rect">
            <a:avLst/>
          </a:prstGeom>
        </p:spPr>
        <p:txBody>
          <a:bodyPr/>
          <a:lstStyle>
            <a:lvl1pPr algn="ctr">
              <a:buSzTx/>
              <a:buNone/>
            </a:lvl1pPr>
          </a:lstStyle>
          <a:p>
            <a:r>
              <a:t>    </a:t>
            </a:r>
          </a:p>
        </p:txBody>
      </p:sp>
      <p:sp>
        <p:nvSpPr>
          <p:cNvPr id="482" name="Shape 482"/>
          <p:cNvSpPr/>
          <p:nvPr/>
        </p:nvSpPr>
        <p:spPr>
          <a:xfrm>
            <a:off x="467543" y="1628799"/>
            <a:ext cx="8208914" cy="45364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defRPr sz="3000" b="1"/>
            </a:pPr>
            <a:r>
              <a:t>3. Telefonieren / Terminieren </a:t>
            </a:r>
          </a:p>
          <a:p>
            <a:pPr>
              <a:defRPr sz="3000"/>
            </a:pPr>
            <a:endParaRPr/>
          </a:p>
          <a:p>
            <a:pPr>
              <a:defRPr sz="3000"/>
            </a:pPr>
            <a:r>
              <a:t>Hier gehen in der Regel 90 % aller guten Kontakte verloren! Bitte nur nach einem Kaffeetreffen o.ä. fragen. Bitte auf keinen Fall irgendwelche Informationen nach dem Motto: hallo Herr Lehrer ich weiß etwas Prinzip weitergeben! Ganz wichtig! </a:t>
            </a:r>
          </a:p>
          <a:p>
            <a:pPr>
              <a:defRPr sz="3000"/>
            </a:pPr>
            <a:endParaRPr/>
          </a:p>
          <a:p>
            <a:pPr>
              <a:defRPr sz="3000"/>
            </a:pPr>
            <a:r>
              <a:t>Wie viele Termine bekommt man?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1" nodeType="afterEffect">
                                  <p:stCondLst>
                                    <p:cond delay="0"/>
                                  </p:stCondLst>
                                  <p:iterate>
                                    <p:tmAbs val="0"/>
                                  </p:iterate>
                                  <p:childTnLst>
                                    <p:set>
                                      <p:cBhvr>
                                        <p:cTn id="6" fill="hold"/>
                                        <p:tgtEl>
                                          <p:spTgt spid="481">
                                            <p:bg/>
                                          </p:spTgt>
                                        </p:tgtEl>
                                        <p:attrNameLst>
                                          <p:attrName>style.visibility</p:attrName>
                                        </p:attrNameLst>
                                      </p:cBhvr>
                                      <p:to>
                                        <p:strVal val="visible"/>
                                      </p:to>
                                    </p:set>
                                    <p:anim calcmode="lin" valueType="num">
                                      <p:cBhvr>
                                        <p:cTn id="7" dur="500" fill="hold"/>
                                        <p:tgtEl>
                                          <p:spTgt spid="481">
                                            <p:bg/>
                                          </p:spTgt>
                                        </p:tgtEl>
                                        <p:attrNameLst>
                                          <p:attrName>ppt_w</p:attrName>
                                        </p:attrNameLst>
                                      </p:cBhvr>
                                      <p:tavLst>
                                        <p:tav tm="0">
                                          <p:val>
                                            <p:fltVal val="0"/>
                                          </p:val>
                                        </p:tav>
                                        <p:tav tm="100000">
                                          <p:val>
                                            <p:strVal val="#ppt_w"/>
                                          </p:val>
                                        </p:tav>
                                      </p:tavLst>
                                    </p:anim>
                                    <p:anim calcmode="lin" valueType="num">
                                      <p:cBhvr>
                                        <p:cTn id="8" dur="500" fill="hold"/>
                                        <p:tgtEl>
                                          <p:spTgt spid="481">
                                            <p:bg/>
                                          </p:spTgt>
                                        </p:tgtEl>
                                        <p:attrNameLst>
                                          <p:attrName>ppt_h</p:attrName>
                                        </p:attrNameLst>
                                      </p:cBhvr>
                                      <p:tavLst>
                                        <p:tav tm="0">
                                          <p:val>
                                            <p:fltVal val="0"/>
                                          </p:val>
                                        </p:tav>
                                        <p:tav tm="100000">
                                          <p:val>
                                            <p:strVal val="#ppt_h"/>
                                          </p:val>
                                        </p:tav>
                                      </p:tavLst>
                                    </p:anim>
                                  </p:childTnLst>
                                </p:cTn>
                              </p:par>
                              <p:par>
                                <p:cTn id="9" presetID="23" presetClass="entr" presetSubtype="16" fill="hold" grpId="1" nodeType="withEffect">
                                  <p:stCondLst>
                                    <p:cond delay="0"/>
                                  </p:stCondLst>
                                  <p:iterate>
                                    <p:tmAbs val="0"/>
                                  </p:iterate>
                                  <p:childTnLst>
                                    <p:set>
                                      <p:cBhvr>
                                        <p:cTn id="10" fill="hold"/>
                                        <p:tgtEl>
                                          <p:spTgt spid="481">
                                            <p:txEl>
                                              <p:pRg st="0" end="0"/>
                                            </p:txEl>
                                          </p:spTgt>
                                        </p:tgtEl>
                                        <p:attrNameLst>
                                          <p:attrName>style.visibility</p:attrName>
                                        </p:attrNameLst>
                                      </p:cBhvr>
                                      <p:to>
                                        <p:strVal val="visible"/>
                                      </p:to>
                                    </p:set>
                                    <p:anim calcmode="lin" valueType="num">
                                      <p:cBhvr>
                                        <p:cTn id="11" dur="500" fill="hold"/>
                                        <p:tgtEl>
                                          <p:spTgt spid="481">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481">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 grpId="1" build="p"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4"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485"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486"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487" name="Shape 487"/>
          <p:cNvSpPr>
            <a:spLocks noGrp="1"/>
          </p:cNvSpPr>
          <p:nvPr>
            <p:ph type="body" idx="1"/>
          </p:nvPr>
        </p:nvSpPr>
        <p:spPr>
          <a:xfrm>
            <a:off x="457200" y="1600200"/>
            <a:ext cx="8229600" cy="4525963"/>
          </a:xfrm>
          <a:prstGeom prst="rect">
            <a:avLst/>
          </a:prstGeom>
        </p:spPr>
        <p:txBody>
          <a:bodyPr/>
          <a:lstStyle>
            <a:lvl1pPr algn="ctr">
              <a:buSzTx/>
              <a:buNone/>
            </a:lvl1pPr>
          </a:lstStyle>
          <a:p>
            <a:r>
              <a:t>    </a:t>
            </a:r>
          </a:p>
        </p:txBody>
      </p:sp>
      <p:sp>
        <p:nvSpPr>
          <p:cNvPr id="488" name="Shape 488"/>
          <p:cNvSpPr/>
          <p:nvPr/>
        </p:nvSpPr>
        <p:spPr>
          <a:xfrm>
            <a:off x="467543" y="1484783"/>
            <a:ext cx="8208914" cy="5359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3000" b="1"/>
            </a:lvl1pPr>
          </a:lstStyle>
          <a:p>
            <a:r>
              <a:t>KLEINER AUSFLUG IN DEN MATCHINGBONUS: </a:t>
            </a:r>
          </a:p>
        </p:txBody>
      </p:sp>
      <p:sp>
        <p:nvSpPr>
          <p:cNvPr id="489" name="Shape 489"/>
          <p:cNvSpPr/>
          <p:nvPr/>
        </p:nvSpPr>
        <p:spPr>
          <a:xfrm>
            <a:off x="1115616" y="2204864"/>
            <a:ext cx="7560841" cy="3581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1. Generation: 30 Namen -&gt; 15 Termine -&gt; 8 Pakete -&gt; 4 neue Partner </a:t>
            </a:r>
          </a:p>
        </p:txBody>
      </p:sp>
      <p:sp>
        <p:nvSpPr>
          <p:cNvPr id="490" name="Shape 490"/>
          <p:cNvSpPr/>
          <p:nvPr/>
        </p:nvSpPr>
        <p:spPr>
          <a:xfrm>
            <a:off x="1115616" y="2780927"/>
            <a:ext cx="7560841" cy="624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2. Generation: 120 Namen -&gt; 60 Termine -&gt; 32 Pakete -&gt; 16 neue Partner </a:t>
            </a:r>
          </a:p>
        </p:txBody>
      </p:sp>
      <p:sp>
        <p:nvSpPr>
          <p:cNvPr id="491" name="Shape 491"/>
          <p:cNvSpPr/>
          <p:nvPr/>
        </p:nvSpPr>
        <p:spPr>
          <a:xfrm>
            <a:off x="1115616" y="3356991"/>
            <a:ext cx="7560841" cy="624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3. Generation: 480 Namen -&gt; 240 Termine -&gt; 128 Pakete -&gt; 64 neue Partner </a:t>
            </a:r>
          </a:p>
        </p:txBody>
      </p:sp>
      <p:sp>
        <p:nvSpPr>
          <p:cNvPr id="492" name="Shape 492"/>
          <p:cNvSpPr/>
          <p:nvPr/>
        </p:nvSpPr>
        <p:spPr>
          <a:xfrm>
            <a:off x="1115616" y="3933056"/>
            <a:ext cx="7560841" cy="624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4. Generation: 1920 Namen -&gt; 960 Termine -&gt; 512 Pakete -&gt; 256 neue Partner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1" nodeType="afterEffect">
                                  <p:stCondLst>
                                    <p:cond delay="0"/>
                                  </p:stCondLst>
                                  <p:iterate>
                                    <p:tmAbs val="0"/>
                                  </p:iterate>
                                  <p:childTnLst>
                                    <p:set>
                                      <p:cBhvr>
                                        <p:cTn id="6" fill="hold"/>
                                        <p:tgtEl>
                                          <p:spTgt spid="487">
                                            <p:bg/>
                                          </p:spTgt>
                                        </p:tgtEl>
                                        <p:attrNameLst>
                                          <p:attrName>style.visibility</p:attrName>
                                        </p:attrNameLst>
                                      </p:cBhvr>
                                      <p:to>
                                        <p:strVal val="visible"/>
                                      </p:to>
                                    </p:set>
                                    <p:anim calcmode="lin" valueType="num">
                                      <p:cBhvr>
                                        <p:cTn id="7" dur="500" fill="hold"/>
                                        <p:tgtEl>
                                          <p:spTgt spid="487">
                                            <p:bg/>
                                          </p:spTgt>
                                        </p:tgtEl>
                                        <p:attrNameLst>
                                          <p:attrName>ppt_w</p:attrName>
                                        </p:attrNameLst>
                                      </p:cBhvr>
                                      <p:tavLst>
                                        <p:tav tm="0">
                                          <p:val>
                                            <p:fltVal val="0"/>
                                          </p:val>
                                        </p:tav>
                                        <p:tav tm="100000">
                                          <p:val>
                                            <p:strVal val="#ppt_w"/>
                                          </p:val>
                                        </p:tav>
                                      </p:tavLst>
                                    </p:anim>
                                    <p:anim calcmode="lin" valueType="num">
                                      <p:cBhvr>
                                        <p:cTn id="8" dur="500" fill="hold"/>
                                        <p:tgtEl>
                                          <p:spTgt spid="487">
                                            <p:bg/>
                                          </p:spTgt>
                                        </p:tgtEl>
                                        <p:attrNameLst>
                                          <p:attrName>ppt_h</p:attrName>
                                        </p:attrNameLst>
                                      </p:cBhvr>
                                      <p:tavLst>
                                        <p:tav tm="0">
                                          <p:val>
                                            <p:fltVal val="0"/>
                                          </p:val>
                                        </p:tav>
                                        <p:tav tm="100000">
                                          <p:val>
                                            <p:strVal val="#ppt_h"/>
                                          </p:val>
                                        </p:tav>
                                      </p:tavLst>
                                    </p:anim>
                                  </p:childTnLst>
                                </p:cTn>
                              </p:par>
                              <p:par>
                                <p:cTn id="9" presetID="23" presetClass="entr" presetSubtype="16" fill="hold" grpId="1" nodeType="withEffect">
                                  <p:stCondLst>
                                    <p:cond delay="0"/>
                                  </p:stCondLst>
                                  <p:iterate>
                                    <p:tmAbs val="0"/>
                                  </p:iterate>
                                  <p:childTnLst>
                                    <p:set>
                                      <p:cBhvr>
                                        <p:cTn id="10" fill="hold"/>
                                        <p:tgtEl>
                                          <p:spTgt spid="487">
                                            <p:txEl>
                                              <p:pRg st="0" end="0"/>
                                            </p:txEl>
                                          </p:spTgt>
                                        </p:tgtEl>
                                        <p:attrNameLst>
                                          <p:attrName>style.visibility</p:attrName>
                                        </p:attrNameLst>
                                      </p:cBhvr>
                                      <p:to>
                                        <p:strVal val="visible"/>
                                      </p:to>
                                    </p:set>
                                    <p:anim calcmode="lin" valueType="num">
                                      <p:cBhvr>
                                        <p:cTn id="11" dur="500" fill="hold"/>
                                        <p:tgtEl>
                                          <p:spTgt spid="487">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487">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 grpId="1" build="p" animBg="1"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4"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495"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496"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497" name="Shape 497"/>
          <p:cNvSpPr>
            <a:spLocks noGrp="1"/>
          </p:cNvSpPr>
          <p:nvPr>
            <p:ph type="body" idx="1"/>
          </p:nvPr>
        </p:nvSpPr>
        <p:spPr>
          <a:xfrm>
            <a:off x="457200" y="1600200"/>
            <a:ext cx="8229600" cy="4525963"/>
          </a:xfrm>
          <a:prstGeom prst="rect">
            <a:avLst/>
          </a:prstGeom>
        </p:spPr>
        <p:txBody>
          <a:bodyPr/>
          <a:lstStyle>
            <a:lvl1pPr algn="ctr">
              <a:buSzTx/>
              <a:buNone/>
            </a:lvl1pPr>
          </a:lstStyle>
          <a:p>
            <a:r>
              <a:t>    </a:t>
            </a:r>
          </a:p>
        </p:txBody>
      </p:sp>
      <p:sp>
        <p:nvSpPr>
          <p:cNvPr id="498" name="Shape 498"/>
          <p:cNvSpPr/>
          <p:nvPr/>
        </p:nvSpPr>
        <p:spPr>
          <a:xfrm>
            <a:off x="467543" y="548679"/>
            <a:ext cx="8208914" cy="5359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lgn="ctr">
              <a:defRPr sz="3000" b="1"/>
            </a:lvl1pPr>
          </a:lstStyle>
          <a:p>
            <a:r>
              <a:t>Wie sieht der Verdienst hieraus konkret aus? </a:t>
            </a:r>
          </a:p>
        </p:txBody>
      </p:sp>
      <p:sp>
        <p:nvSpPr>
          <p:cNvPr id="499" name="Shape 499"/>
          <p:cNvSpPr/>
          <p:nvPr/>
        </p:nvSpPr>
        <p:spPr>
          <a:xfrm>
            <a:off x="467543" y="1268759"/>
            <a:ext cx="7776866" cy="57175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r>
              <a:t>Wir unterstellen das alle Partner im Schnitt 1000 € verdienen ohne eine konkrete Zeitspanne anzunehmen:</a:t>
            </a:r>
          </a:p>
          <a:p>
            <a:pPr algn="ctr"/>
            <a:endParaRPr/>
          </a:p>
          <a:p>
            <a:pPr marL="342900" indent="-342900">
              <a:buSzPct val="100000"/>
              <a:buAutoNum type="arabicPeriod"/>
              <a:defRPr sz="2000"/>
            </a:pPr>
            <a:r>
              <a:t>Generation: 4000 € x 10 %          </a:t>
            </a:r>
            <a:r>
              <a:rPr b="1" u="sng">
                <a:solidFill>
                  <a:srgbClr val="008000"/>
                </a:solidFill>
              </a:rPr>
              <a:t>= 400 €</a:t>
            </a:r>
          </a:p>
          <a:p>
            <a:pPr marL="342900" indent="-342900">
              <a:buSzPct val="100000"/>
              <a:buAutoNum type="arabicPeriod"/>
              <a:defRPr sz="2000"/>
            </a:pPr>
            <a:r>
              <a:t>Generation: 16.000 € x 10 %    </a:t>
            </a:r>
            <a:r>
              <a:rPr b="1" u="sng">
                <a:solidFill>
                  <a:srgbClr val="008000"/>
                </a:solidFill>
              </a:rPr>
              <a:t>= 1.600 €</a:t>
            </a:r>
          </a:p>
          <a:p>
            <a:pPr marL="342900" indent="-342900">
              <a:buSzPct val="100000"/>
              <a:buAutoNum type="arabicPeriod"/>
              <a:defRPr sz="2000" b="1" u="sng">
                <a:solidFill>
                  <a:srgbClr val="008000"/>
                </a:solidFill>
              </a:defRPr>
            </a:pPr>
            <a:endParaRPr b="1" u="sng">
              <a:solidFill>
                <a:srgbClr val="008000"/>
              </a:solidFill>
            </a:endParaRPr>
          </a:p>
          <a:p>
            <a:pPr algn="ctr">
              <a:defRPr sz="2000"/>
            </a:pPr>
            <a:r>
              <a:t>Es ist ganz wichtig so lange „durchzuhalten“ , bis man von der 2. auf die 3. Generation dupliziert hat, denn dann verachtfacht sich dein Einkommen aus dem Matchingbonus. Diese Situation nennt man „Matchingbreak“</a:t>
            </a:r>
          </a:p>
          <a:p>
            <a:pPr algn="ctr">
              <a:defRPr sz="2000"/>
            </a:pPr>
            <a:r>
              <a:t> </a:t>
            </a:r>
          </a:p>
          <a:p>
            <a:pPr marL="342900" indent="-342900">
              <a:buSzPct val="100000"/>
              <a:buAutoNum type="arabicPeriod" startAt="3"/>
              <a:defRPr sz="2000"/>
            </a:pPr>
            <a:r>
              <a:t>Generation: 64.000 € x 20 %   </a:t>
            </a:r>
            <a:r>
              <a:rPr b="1" u="sng">
                <a:solidFill>
                  <a:srgbClr val="008000"/>
                </a:solidFill>
              </a:rPr>
              <a:t>= 12.800 € </a:t>
            </a:r>
            <a:r>
              <a:rPr b="1">
                <a:solidFill>
                  <a:srgbClr val="008000"/>
                </a:solidFill>
              </a:rPr>
              <a:t>    </a:t>
            </a:r>
            <a:r>
              <a:t>(1.600 € x 8 = 12.800 €) </a:t>
            </a:r>
          </a:p>
          <a:p>
            <a:pPr marL="342900" indent="-342900">
              <a:buSzPct val="100000"/>
              <a:buAutoNum type="arabicPeriod" startAt="3"/>
              <a:defRPr sz="2000"/>
            </a:pPr>
            <a:r>
              <a:t>Generation: 256.000 € x 35 % </a:t>
            </a:r>
            <a:r>
              <a:rPr b="1" u="sng">
                <a:solidFill>
                  <a:srgbClr val="008000"/>
                </a:solidFill>
              </a:rPr>
              <a:t>= 64.000 €  </a:t>
            </a:r>
            <a:endParaRPr>
              <a:solidFill>
                <a:srgbClr val="008000"/>
              </a:solidFill>
            </a:endParaRPr>
          </a:p>
          <a:p>
            <a:pPr>
              <a:defRPr b="1">
                <a:solidFill>
                  <a:srgbClr val="008000"/>
                </a:solidFill>
              </a:defRPr>
            </a:pPr>
            <a:r>
              <a:t>Gesamteinkommen für diesen nichtbestimmten Zeitraum: </a:t>
            </a:r>
            <a:r>
              <a:rPr sz="2800" u="sng"/>
              <a:t>78.800 € </a:t>
            </a:r>
          </a:p>
          <a:p>
            <a:pPr>
              <a:defRPr>
                <a:solidFill>
                  <a:srgbClr val="008000"/>
                </a:solidFill>
              </a:defRPr>
            </a:pPr>
            <a:endParaRPr sz="2800" u="sng"/>
          </a:p>
          <a:p>
            <a:pPr>
              <a:defRPr b="1">
                <a:solidFill>
                  <a:srgbClr val="008000"/>
                </a:solidFill>
              </a:defRPr>
            </a:pPr>
            <a:r>
              <a:t>Wem würden 78.000 € aktuell weiterhelfen? Na dann los...!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1" nodeType="afterEffect">
                                  <p:stCondLst>
                                    <p:cond delay="0"/>
                                  </p:stCondLst>
                                  <p:iterate>
                                    <p:tmAbs val="0"/>
                                  </p:iterate>
                                  <p:childTnLst>
                                    <p:set>
                                      <p:cBhvr>
                                        <p:cTn id="6" fill="hold"/>
                                        <p:tgtEl>
                                          <p:spTgt spid="497">
                                            <p:bg/>
                                          </p:spTgt>
                                        </p:tgtEl>
                                        <p:attrNameLst>
                                          <p:attrName>style.visibility</p:attrName>
                                        </p:attrNameLst>
                                      </p:cBhvr>
                                      <p:to>
                                        <p:strVal val="visible"/>
                                      </p:to>
                                    </p:set>
                                    <p:anim calcmode="lin" valueType="num">
                                      <p:cBhvr>
                                        <p:cTn id="7" dur="500" fill="hold"/>
                                        <p:tgtEl>
                                          <p:spTgt spid="497">
                                            <p:bg/>
                                          </p:spTgt>
                                        </p:tgtEl>
                                        <p:attrNameLst>
                                          <p:attrName>ppt_w</p:attrName>
                                        </p:attrNameLst>
                                      </p:cBhvr>
                                      <p:tavLst>
                                        <p:tav tm="0">
                                          <p:val>
                                            <p:fltVal val="0"/>
                                          </p:val>
                                        </p:tav>
                                        <p:tav tm="100000">
                                          <p:val>
                                            <p:strVal val="#ppt_w"/>
                                          </p:val>
                                        </p:tav>
                                      </p:tavLst>
                                    </p:anim>
                                    <p:anim calcmode="lin" valueType="num">
                                      <p:cBhvr>
                                        <p:cTn id="8" dur="500" fill="hold"/>
                                        <p:tgtEl>
                                          <p:spTgt spid="497">
                                            <p:bg/>
                                          </p:spTgt>
                                        </p:tgtEl>
                                        <p:attrNameLst>
                                          <p:attrName>ppt_h</p:attrName>
                                        </p:attrNameLst>
                                      </p:cBhvr>
                                      <p:tavLst>
                                        <p:tav tm="0">
                                          <p:val>
                                            <p:fltVal val="0"/>
                                          </p:val>
                                        </p:tav>
                                        <p:tav tm="100000">
                                          <p:val>
                                            <p:strVal val="#ppt_h"/>
                                          </p:val>
                                        </p:tav>
                                      </p:tavLst>
                                    </p:anim>
                                  </p:childTnLst>
                                </p:cTn>
                              </p:par>
                              <p:par>
                                <p:cTn id="9" presetID="23" presetClass="entr" presetSubtype="16" fill="hold" grpId="1" nodeType="withEffect">
                                  <p:stCondLst>
                                    <p:cond delay="0"/>
                                  </p:stCondLst>
                                  <p:iterate>
                                    <p:tmAbs val="0"/>
                                  </p:iterate>
                                  <p:childTnLst>
                                    <p:set>
                                      <p:cBhvr>
                                        <p:cTn id="10" fill="hold"/>
                                        <p:tgtEl>
                                          <p:spTgt spid="497">
                                            <p:txEl>
                                              <p:pRg st="0" end="0"/>
                                            </p:txEl>
                                          </p:spTgt>
                                        </p:tgtEl>
                                        <p:attrNameLst>
                                          <p:attrName>style.visibility</p:attrName>
                                        </p:attrNameLst>
                                      </p:cBhvr>
                                      <p:to>
                                        <p:strVal val="visible"/>
                                      </p:to>
                                    </p:set>
                                    <p:anim calcmode="lin" valueType="num">
                                      <p:cBhvr>
                                        <p:cTn id="11" dur="500" fill="hold"/>
                                        <p:tgtEl>
                                          <p:spTgt spid="497">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497">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 grpId="1" build="p" animBg="1"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502"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503"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504" name="Shape 504"/>
          <p:cNvSpPr>
            <a:spLocks noGrp="1"/>
          </p:cNvSpPr>
          <p:nvPr>
            <p:ph type="body" idx="1"/>
          </p:nvPr>
        </p:nvSpPr>
        <p:spPr>
          <a:xfrm>
            <a:off x="457200" y="1600200"/>
            <a:ext cx="8229600" cy="4525963"/>
          </a:xfrm>
          <a:prstGeom prst="rect">
            <a:avLst/>
          </a:prstGeom>
        </p:spPr>
        <p:txBody>
          <a:bodyPr/>
          <a:lstStyle>
            <a:lvl1pPr algn="ctr">
              <a:buSzTx/>
              <a:buNone/>
            </a:lvl1pPr>
          </a:lstStyle>
          <a:p>
            <a:r>
              <a:t>    </a:t>
            </a:r>
          </a:p>
        </p:txBody>
      </p:sp>
      <p:sp>
        <p:nvSpPr>
          <p:cNvPr id="505" name="Shape 505"/>
          <p:cNvSpPr/>
          <p:nvPr/>
        </p:nvSpPr>
        <p:spPr>
          <a:xfrm>
            <a:off x="467543" y="1052736"/>
            <a:ext cx="8208914" cy="5359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3000" b="1"/>
            </a:lvl1pPr>
          </a:lstStyle>
          <a:p>
            <a:r>
              <a:t>4. Tischgespräche führen</a:t>
            </a:r>
          </a:p>
        </p:txBody>
      </p:sp>
      <p:sp>
        <p:nvSpPr>
          <p:cNvPr id="506" name="Shape 506"/>
          <p:cNvSpPr/>
          <p:nvPr/>
        </p:nvSpPr>
        <p:spPr>
          <a:xfrm>
            <a:off x="395535" y="1772816"/>
            <a:ext cx="8208914" cy="43078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Wie viele Personen führen ein Tischgespräch?</a:t>
            </a:r>
          </a:p>
          <a:p>
            <a:endParaRPr/>
          </a:p>
          <a:p>
            <a:r>
              <a:t>Warum?</a:t>
            </a:r>
          </a:p>
          <a:p>
            <a:endParaRPr/>
          </a:p>
          <a:p>
            <a:r>
              <a:t>Das Wichtigste im Network Marketing ist DIE MACHT DER 3. PERSON!</a:t>
            </a:r>
          </a:p>
          <a:p>
            <a:endParaRPr/>
          </a:p>
          <a:p>
            <a:r>
              <a:t>Neutralen Treffpunkt wählen (Cafe, Gasthaus, Park im Sommer o.ä.) </a:t>
            </a:r>
          </a:p>
          <a:p>
            <a:endParaRPr/>
          </a:p>
          <a:p>
            <a:r>
              <a:t>Ein aktuelles Tischgespräch sende ich gerne per Mail zu!  </a:t>
            </a:r>
          </a:p>
          <a:p>
            <a:endParaRPr/>
          </a:p>
          <a:p>
            <a:r>
              <a:t>Wenn aus irgendeinem Grund keine „3. Person“ verfügbar ist wird der Termin trotzdem wahrgenommen. Jetzt geht es nur darum, von seinem neuen „Job“ begeistert zu erzählen und zum nächsten Meeting einzuladen -&gt; Stichwort:</a:t>
            </a:r>
          </a:p>
          <a:p>
            <a:endParaRPr/>
          </a:p>
          <a:p>
            <a:pPr algn="ctr">
              <a:defRPr sz="1600" b="1" u="sng"/>
            </a:pPr>
            <a:r>
              <a:t>„GIVE THEM THE NUMBERS – GIB IHNEN EINFACH DIE ZAHLEN DEINES UNTERNEHMENS“</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1" nodeType="afterEffect">
                                  <p:stCondLst>
                                    <p:cond delay="0"/>
                                  </p:stCondLst>
                                  <p:iterate>
                                    <p:tmAbs val="0"/>
                                  </p:iterate>
                                  <p:childTnLst>
                                    <p:set>
                                      <p:cBhvr>
                                        <p:cTn id="6" fill="hold"/>
                                        <p:tgtEl>
                                          <p:spTgt spid="504">
                                            <p:bg/>
                                          </p:spTgt>
                                        </p:tgtEl>
                                        <p:attrNameLst>
                                          <p:attrName>style.visibility</p:attrName>
                                        </p:attrNameLst>
                                      </p:cBhvr>
                                      <p:to>
                                        <p:strVal val="visible"/>
                                      </p:to>
                                    </p:set>
                                    <p:anim calcmode="lin" valueType="num">
                                      <p:cBhvr>
                                        <p:cTn id="7" dur="500" fill="hold"/>
                                        <p:tgtEl>
                                          <p:spTgt spid="504">
                                            <p:bg/>
                                          </p:spTgt>
                                        </p:tgtEl>
                                        <p:attrNameLst>
                                          <p:attrName>ppt_w</p:attrName>
                                        </p:attrNameLst>
                                      </p:cBhvr>
                                      <p:tavLst>
                                        <p:tav tm="0">
                                          <p:val>
                                            <p:fltVal val="0"/>
                                          </p:val>
                                        </p:tav>
                                        <p:tav tm="100000">
                                          <p:val>
                                            <p:strVal val="#ppt_w"/>
                                          </p:val>
                                        </p:tav>
                                      </p:tavLst>
                                    </p:anim>
                                    <p:anim calcmode="lin" valueType="num">
                                      <p:cBhvr>
                                        <p:cTn id="8" dur="500" fill="hold"/>
                                        <p:tgtEl>
                                          <p:spTgt spid="504">
                                            <p:bg/>
                                          </p:spTgt>
                                        </p:tgtEl>
                                        <p:attrNameLst>
                                          <p:attrName>ppt_h</p:attrName>
                                        </p:attrNameLst>
                                      </p:cBhvr>
                                      <p:tavLst>
                                        <p:tav tm="0">
                                          <p:val>
                                            <p:fltVal val="0"/>
                                          </p:val>
                                        </p:tav>
                                        <p:tav tm="100000">
                                          <p:val>
                                            <p:strVal val="#ppt_h"/>
                                          </p:val>
                                        </p:tav>
                                      </p:tavLst>
                                    </p:anim>
                                  </p:childTnLst>
                                </p:cTn>
                              </p:par>
                              <p:par>
                                <p:cTn id="9" presetID="23" presetClass="entr" presetSubtype="16" fill="hold" grpId="1" nodeType="withEffect">
                                  <p:stCondLst>
                                    <p:cond delay="0"/>
                                  </p:stCondLst>
                                  <p:iterate>
                                    <p:tmAbs val="0"/>
                                  </p:iterate>
                                  <p:childTnLst>
                                    <p:set>
                                      <p:cBhvr>
                                        <p:cTn id="10" fill="hold"/>
                                        <p:tgtEl>
                                          <p:spTgt spid="504">
                                            <p:txEl>
                                              <p:pRg st="0" end="0"/>
                                            </p:txEl>
                                          </p:spTgt>
                                        </p:tgtEl>
                                        <p:attrNameLst>
                                          <p:attrName>style.visibility</p:attrName>
                                        </p:attrNameLst>
                                      </p:cBhvr>
                                      <p:to>
                                        <p:strVal val="visible"/>
                                      </p:to>
                                    </p:set>
                                    <p:anim calcmode="lin" valueType="num">
                                      <p:cBhvr>
                                        <p:cTn id="11" dur="500" fill="hold"/>
                                        <p:tgtEl>
                                          <p:spTgt spid="504">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504">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4" grpId="1" build="p"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8"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509"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510"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511" name="Shape 511"/>
          <p:cNvSpPr>
            <a:spLocks noGrp="1"/>
          </p:cNvSpPr>
          <p:nvPr>
            <p:ph type="body" idx="1"/>
          </p:nvPr>
        </p:nvSpPr>
        <p:spPr>
          <a:xfrm>
            <a:off x="457200" y="1600200"/>
            <a:ext cx="8229600" cy="4525963"/>
          </a:xfrm>
          <a:prstGeom prst="rect">
            <a:avLst/>
          </a:prstGeom>
        </p:spPr>
        <p:txBody>
          <a:bodyPr/>
          <a:lstStyle>
            <a:lvl1pPr algn="ctr">
              <a:buSzTx/>
              <a:buNone/>
            </a:lvl1pPr>
          </a:lstStyle>
          <a:p>
            <a:r>
              <a:t>    </a:t>
            </a:r>
          </a:p>
        </p:txBody>
      </p:sp>
      <p:sp>
        <p:nvSpPr>
          <p:cNvPr id="512" name="Shape 512"/>
          <p:cNvSpPr/>
          <p:nvPr/>
        </p:nvSpPr>
        <p:spPr>
          <a:xfrm>
            <a:off x="467543" y="1340767"/>
            <a:ext cx="8208914" cy="5359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3000" b="1"/>
            </a:lvl1pPr>
          </a:lstStyle>
          <a:p>
            <a:r>
              <a:t>5. Account eröffnen / Budget festlegen</a:t>
            </a:r>
          </a:p>
        </p:txBody>
      </p:sp>
      <p:sp>
        <p:nvSpPr>
          <p:cNvPr id="513" name="Shape 513"/>
          <p:cNvSpPr/>
          <p:nvPr/>
        </p:nvSpPr>
        <p:spPr>
          <a:xfrm>
            <a:off x="395535" y="2132856"/>
            <a:ext cx="8208914" cy="3825241"/>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r>
              <a:t>Was müsste denn sein, dass du auch einen solches Konto / diese Währung besitzen möchtest? </a:t>
            </a:r>
          </a:p>
          <a:p>
            <a:endParaRPr/>
          </a:p>
          <a:p>
            <a:r>
              <a:t>Welches der genannten Pakete befindet sich denn in deinem Budget aktuell? </a:t>
            </a:r>
          </a:p>
          <a:p>
            <a:endParaRPr/>
          </a:p>
          <a:p>
            <a:r>
              <a:t>Kommt meist die Gegenfrage: „Was hast du denn gemacht“? oder „Wie würdest du es denn an meiner Stelle machen“? </a:t>
            </a:r>
            <a:r>
              <a:rPr>
                <a:latin typeface="Wingdings"/>
                <a:ea typeface="Wingdings"/>
                <a:cs typeface="Wingdings"/>
                <a:sym typeface="Wingdings"/>
              </a:rPr>
              <a:t> </a:t>
            </a:r>
            <a:r>
              <a:t>Dann möglichst großes Konto zeigen. </a:t>
            </a:r>
          </a:p>
          <a:p>
            <a:endParaRPr/>
          </a:p>
          <a:p>
            <a:r>
              <a:t>Der Interessent soll dann auch unbedingt sofort sich selbst mit deiner Hilfe registrieren (füllt seine Date selbst aus!) und erstellt sich seine 2 Läuferaccounts, selbst wenn er / sie „nur investieren“ wollen! </a:t>
            </a:r>
          </a:p>
          <a:p>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1" nodeType="afterEffect">
                                  <p:stCondLst>
                                    <p:cond delay="0"/>
                                  </p:stCondLst>
                                  <p:iterate>
                                    <p:tmAbs val="0"/>
                                  </p:iterate>
                                  <p:childTnLst>
                                    <p:set>
                                      <p:cBhvr>
                                        <p:cTn id="6" fill="hold"/>
                                        <p:tgtEl>
                                          <p:spTgt spid="511">
                                            <p:bg/>
                                          </p:spTgt>
                                        </p:tgtEl>
                                        <p:attrNameLst>
                                          <p:attrName>style.visibility</p:attrName>
                                        </p:attrNameLst>
                                      </p:cBhvr>
                                      <p:to>
                                        <p:strVal val="visible"/>
                                      </p:to>
                                    </p:set>
                                    <p:anim calcmode="lin" valueType="num">
                                      <p:cBhvr>
                                        <p:cTn id="7" dur="500" fill="hold"/>
                                        <p:tgtEl>
                                          <p:spTgt spid="511">
                                            <p:bg/>
                                          </p:spTgt>
                                        </p:tgtEl>
                                        <p:attrNameLst>
                                          <p:attrName>ppt_w</p:attrName>
                                        </p:attrNameLst>
                                      </p:cBhvr>
                                      <p:tavLst>
                                        <p:tav tm="0">
                                          <p:val>
                                            <p:fltVal val="0"/>
                                          </p:val>
                                        </p:tav>
                                        <p:tav tm="100000">
                                          <p:val>
                                            <p:strVal val="#ppt_w"/>
                                          </p:val>
                                        </p:tav>
                                      </p:tavLst>
                                    </p:anim>
                                    <p:anim calcmode="lin" valueType="num">
                                      <p:cBhvr>
                                        <p:cTn id="8" dur="500" fill="hold"/>
                                        <p:tgtEl>
                                          <p:spTgt spid="511">
                                            <p:bg/>
                                          </p:spTgt>
                                        </p:tgtEl>
                                        <p:attrNameLst>
                                          <p:attrName>ppt_h</p:attrName>
                                        </p:attrNameLst>
                                      </p:cBhvr>
                                      <p:tavLst>
                                        <p:tav tm="0">
                                          <p:val>
                                            <p:fltVal val="0"/>
                                          </p:val>
                                        </p:tav>
                                        <p:tav tm="100000">
                                          <p:val>
                                            <p:strVal val="#ppt_h"/>
                                          </p:val>
                                        </p:tav>
                                      </p:tavLst>
                                    </p:anim>
                                  </p:childTnLst>
                                </p:cTn>
                              </p:par>
                              <p:par>
                                <p:cTn id="9" presetID="23" presetClass="entr" presetSubtype="16" fill="hold" grpId="1" nodeType="withEffect">
                                  <p:stCondLst>
                                    <p:cond delay="0"/>
                                  </p:stCondLst>
                                  <p:iterate>
                                    <p:tmAbs val="0"/>
                                  </p:iterate>
                                  <p:childTnLst>
                                    <p:set>
                                      <p:cBhvr>
                                        <p:cTn id="10" fill="hold"/>
                                        <p:tgtEl>
                                          <p:spTgt spid="511">
                                            <p:txEl>
                                              <p:pRg st="0" end="0"/>
                                            </p:txEl>
                                          </p:spTgt>
                                        </p:tgtEl>
                                        <p:attrNameLst>
                                          <p:attrName>style.visibility</p:attrName>
                                        </p:attrNameLst>
                                      </p:cBhvr>
                                      <p:to>
                                        <p:strVal val="visible"/>
                                      </p:to>
                                    </p:set>
                                    <p:anim calcmode="lin" valueType="num">
                                      <p:cBhvr>
                                        <p:cTn id="11" dur="500" fill="hold"/>
                                        <p:tgtEl>
                                          <p:spTgt spid="511">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511">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1" grpId="1" build="p" animBg="1"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5" name="image2.jpeg" descr="Hintergrundteil 1 für Präsentation.jpg"/>
          <p:cNvPicPr>
            <a:picLocks noChangeAspect="1"/>
          </p:cNvPicPr>
          <p:nvPr/>
        </p:nvPicPr>
        <p:blipFill>
          <a:blip r:embed="rId2">
            <a:extLst/>
          </a:blip>
          <a:stretch>
            <a:fillRect/>
          </a:stretch>
        </p:blipFill>
        <p:spPr>
          <a:xfrm>
            <a:off x="1" y="6093295"/>
            <a:ext cx="926914" cy="764705"/>
          </a:xfrm>
          <a:prstGeom prst="rect">
            <a:avLst/>
          </a:prstGeom>
          <a:ln w="12700">
            <a:miter lim="400000"/>
          </a:ln>
        </p:spPr>
      </p:pic>
      <p:pic>
        <p:nvPicPr>
          <p:cNvPr id="516" name="image3.jpeg" descr="Hintergrundteil 2 für Präsentation.jpg"/>
          <p:cNvPicPr>
            <a:picLocks noChangeAspect="1"/>
          </p:cNvPicPr>
          <p:nvPr/>
        </p:nvPicPr>
        <p:blipFill>
          <a:blip r:embed="rId3">
            <a:extLst/>
          </a:blip>
          <a:stretch>
            <a:fillRect/>
          </a:stretch>
        </p:blipFill>
        <p:spPr>
          <a:xfrm>
            <a:off x="5168081" y="0"/>
            <a:ext cx="3975919" cy="3926834"/>
          </a:xfrm>
          <a:prstGeom prst="rect">
            <a:avLst/>
          </a:prstGeom>
          <a:ln w="12700">
            <a:miter lim="400000"/>
          </a:ln>
        </p:spPr>
      </p:pic>
      <p:pic>
        <p:nvPicPr>
          <p:cNvPr id="517" name="image4.jpeg" descr="Logo aus Präsentation.jpg"/>
          <p:cNvPicPr>
            <a:picLocks noChangeAspect="1"/>
          </p:cNvPicPr>
          <p:nvPr/>
        </p:nvPicPr>
        <p:blipFill>
          <a:blip r:embed="rId4">
            <a:extLst/>
          </a:blip>
          <a:stretch>
            <a:fillRect/>
          </a:stretch>
        </p:blipFill>
        <p:spPr>
          <a:xfrm>
            <a:off x="0" y="0"/>
            <a:ext cx="1619672" cy="575633"/>
          </a:xfrm>
          <a:prstGeom prst="rect">
            <a:avLst/>
          </a:prstGeom>
          <a:ln w="12700">
            <a:miter lim="400000"/>
          </a:ln>
        </p:spPr>
      </p:pic>
      <p:sp>
        <p:nvSpPr>
          <p:cNvPr id="518" name="Shape 518"/>
          <p:cNvSpPr>
            <a:spLocks noGrp="1"/>
          </p:cNvSpPr>
          <p:nvPr>
            <p:ph type="body" idx="1"/>
          </p:nvPr>
        </p:nvSpPr>
        <p:spPr>
          <a:xfrm>
            <a:off x="457200" y="1600200"/>
            <a:ext cx="8229600" cy="4525963"/>
          </a:xfrm>
          <a:prstGeom prst="rect">
            <a:avLst/>
          </a:prstGeom>
        </p:spPr>
        <p:txBody>
          <a:bodyPr/>
          <a:lstStyle>
            <a:lvl1pPr algn="ctr">
              <a:buSzTx/>
              <a:buNone/>
            </a:lvl1pPr>
          </a:lstStyle>
          <a:p>
            <a:r>
              <a:t>    </a:t>
            </a:r>
          </a:p>
        </p:txBody>
      </p:sp>
      <p:sp>
        <p:nvSpPr>
          <p:cNvPr id="519" name="Shape 519"/>
          <p:cNvSpPr/>
          <p:nvPr/>
        </p:nvSpPr>
        <p:spPr>
          <a:xfrm>
            <a:off x="467543" y="1052736"/>
            <a:ext cx="8208914" cy="553998"/>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lvl1pPr>
              <a:defRPr sz="3000" b="1"/>
            </a:lvl1pPr>
          </a:lstStyle>
          <a:p>
            <a:pPr algn="ctr"/>
            <a:r>
              <a:rPr dirty="0"/>
              <a:t>6. </a:t>
            </a:r>
            <a:r>
              <a:rPr dirty="0" err="1"/>
              <a:t>Alles</a:t>
            </a:r>
            <a:r>
              <a:rPr dirty="0"/>
              <a:t> </a:t>
            </a:r>
            <a:r>
              <a:rPr dirty="0" err="1"/>
              <a:t>fängt</a:t>
            </a:r>
            <a:r>
              <a:rPr dirty="0"/>
              <a:t> von </a:t>
            </a:r>
            <a:r>
              <a:rPr dirty="0" err="1"/>
              <a:t>vorne</a:t>
            </a:r>
            <a:r>
              <a:rPr dirty="0"/>
              <a:t> an....</a:t>
            </a:r>
          </a:p>
        </p:txBody>
      </p:sp>
      <p:sp>
        <p:nvSpPr>
          <p:cNvPr id="520" name="Shape 520"/>
          <p:cNvSpPr/>
          <p:nvPr/>
        </p:nvSpPr>
        <p:spPr>
          <a:xfrm>
            <a:off x="706487" y="1809702"/>
            <a:ext cx="8208913" cy="3354765"/>
          </a:xfrm>
          <a:prstGeom prst="rect">
            <a:avLst/>
          </a:prstGeom>
          <a:ln w="12700">
            <a:miter lim="400000"/>
          </a:ln>
          <a:extLst>
            <a:ext uri="{C572A759-6A51-4108-AA02-DFA0A04FC94B}">
              <ma14:wrappingTextBoxFlag xmlns:ma14="http://schemas.microsoft.com/office/mac/drawingml/2011/main" xmlns="" val="1"/>
            </a:ext>
          </a:extLst>
        </p:spPr>
        <p:txBody>
          <a:bodyPr lIns="45719" rIns="45719">
            <a:spAutoFit/>
          </a:bodyPr>
          <a:lstStyle/>
          <a:p>
            <a:pPr algn="ctr">
              <a:defRPr sz="2800" b="1" u="sng"/>
            </a:pPr>
            <a:r>
              <a:rPr dirty="0" err="1"/>
              <a:t>Zusammenfassung</a:t>
            </a:r>
            <a:r>
              <a:rPr dirty="0"/>
              <a:t>: </a:t>
            </a:r>
          </a:p>
          <a:p>
            <a:pPr>
              <a:defRPr sz="1600" b="1" u="sng"/>
            </a:pPr>
            <a:endParaRPr dirty="0"/>
          </a:p>
          <a:p>
            <a:pPr marL="342900" indent="-342900" algn="ctr">
              <a:buSzPct val="100000"/>
              <a:buAutoNum type="arabicPeriod"/>
              <a:defRPr sz="2800"/>
            </a:pPr>
            <a:r>
              <a:rPr dirty="0" err="1"/>
              <a:t>Liste</a:t>
            </a:r>
            <a:r>
              <a:rPr dirty="0"/>
              <a:t> </a:t>
            </a:r>
            <a:r>
              <a:rPr dirty="0" err="1"/>
              <a:t>einfordern</a:t>
            </a:r>
            <a:endParaRPr dirty="0"/>
          </a:p>
          <a:p>
            <a:pPr marL="342900" indent="-342900" algn="ctr">
              <a:buSzPct val="100000"/>
              <a:buAutoNum type="arabicPeriod"/>
              <a:defRPr sz="2800"/>
            </a:pPr>
            <a:r>
              <a:rPr dirty="0" err="1"/>
              <a:t>Namensliste</a:t>
            </a:r>
            <a:r>
              <a:rPr dirty="0"/>
              <a:t> </a:t>
            </a:r>
            <a:r>
              <a:rPr dirty="0" err="1"/>
              <a:t>Kategorisieren</a:t>
            </a:r>
            <a:endParaRPr dirty="0"/>
          </a:p>
          <a:p>
            <a:pPr marL="342900" indent="-342900" algn="ctr">
              <a:buSzPct val="100000"/>
              <a:buAutoNum type="arabicPeriod"/>
              <a:defRPr sz="2800"/>
            </a:pPr>
            <a:r>
              <a:rPr dirty="0" err="1"/>
              <a:t>Telefonieren</a:t>
            </a:r>
            <a:r>
              <a:rPr dirty="0"/>
              <a:t> / </a:t>
            </a:r>
            <a:r>
              <a:rPr dirty="0" err="1"/>
              <a:t>Terminieren</a:t>
            </a:r>
            <a:endParaRPr dirty="0"/>
          </a:p>
          <a:p>
            <a:pPr marL="342900" indent="-342900" algn="ctr">
              <a:buSzPct val="100000"/>
              <a:buAutoNum type="arabicPeriod"/>
              <a:defRPr sz="2800"/>
            </a:pPr>
            <a:r>
              <a:rPr dirty="0" err="1"/>
              <a:t>Tischgespräche</a:t>
            </a:r>
            <a:r>
              <a:rPr dirty="0"/>
              <a:t> </a:t>
            </a:r>
            <a:r>
              <a:rPr dirty="0" err="1"/>
              <a:t>durchführen</a:t>
            </a:r>
            <a:endParaRPr dirty="0"/>
          </a:p>
          <a:p>
            <a:pPr marL="342900" indent="-342900" algn="ctr">
              <a:buSzPct val="100000"/>
              <a:buAutoNum type="arabicPeriod"/>
              <a:defRPr sz="2800"/>
            </a:pPr>
            <a:r>
              <a:rPr dirty="0"/>
              <a:t>Account </a:t>
            </a:r>
            <a:r>
              <a:rPr dirty="0" err="1"/>
              <a:t>eröffnen</a:t>
            </a:r>
            <a:r>
              <a:rPr dirty="0"/>
              <a:t> / Budget </a:t>
            </a:r>
            <a:r>
              <a:rPr dirty="0" err="1"/>
              <a:t>festlegen</a:t>
            </a:r>
            <a:endParaRPr dirty="0"/>
          </a:p>
          <a:p>
            <a:pPr marL="342900" indent="-342900" algn="ctr">
              <a:buSzPct val="100000"/>
              <a:buAutoNum type="arabicPeriod"/>
              <a:defRPr sz="2800"/>
            </a:pPr>
            <a:r>
              <a:rPr dirty="0" err="1"/>
              <a:t>Alles</a:t>
            </a:r>
            <a:r>
              <a:rPr dirty="0"/>
              <a:t> </a:t>
            </a:r>
            <a:r>
              <a:rPr dirty="0" err="1"/>
              <a:t>fängt</a:t>
            </a:r>
            <a:r>
              <a:rPr dirty="0"/>
              <a:t> von </a:t>
            </a:r>
            <a:r>
              <a:rPr dirty="0" err="1"/>
              <a:t>vorne</a:t>
            </a:r>
            <a:r>
              <a:rPr dirty="0"/>
              <a:t> an</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1" nodeType="afterEffect">
                                  <p:stCondLst>
                                    <p:cond delay="0"/>
                                  </p:stCondLst>
                                  <p:iterate>
                                    <p:tmAbs val="0"/>
                                  </p:iterate>
                                  <p:childTnLst>
                                    <p:set>
                                      <p:cBhvr>
                                        <p:cTn id="6" fill="hold"/>
                                        <p:tgtEl>
                                          <p:spTgt spid="518">
                                            <p:bg/>
                                          </p:spTgt>
                                        </p:tgtEl>
                                        <p:attrNameLst>
                                          <p:attrName>style.visibility</p:attrName>
                                        </p:attrNameLst>
                                      </p:cBhvr>
                                      <p:to>
                                        <p:strVal val="visible"/>
                                      </p:to>
                                    </p:set>
                                    <p:anim calcmode="lin" valueType="num">
                                      <p:cBhvr>
                                        <p:cTn id="7" dur="500" fill="hold"/>
                                        <p:tgtEl>
                                          <p:spTgt spid="518">
                                            <p:bg/>
                                          </p:spTgt>
                                        </p:tgtEl>
                                        <p:attrNameLst>
                                          <p:attrName>ppt_w</p:attrName>
                                        </p:attrNameLst>
                                      </p:cBhvr>
                                      <p:tavLst>
                                        <p:tav tm="0">
                                          <p:val>
                                            <p:fltVal val="0"/>
                                          </p:val>
                                        </p:tav>
                                        <p:tav tm="100000">
                                          <p:val>
                                            <p:strVal val="#ppt_w"/>
                                          </p:val>
                                        </p:tav>
                                      </p:tavLst>
                                    </p:anim>
                                    <p:anim calcmode="lin" valueType="num">
                                      <p:cBhvr>
                                        <p:cTn id="8" dur="500" fill="hold"/>
                                        <p:tgtEl>
                                          <p:spTgt spid="518">
                                            <p:bg/>
                                          </p:spTgt>
                                        </p:tgtEl>
                                        <p:attrNameLst>
                                          <p:attrName>ppt_h</p:attrName>
                                        </p:attrNameLst>
                                      </p:cBhvr>
                                      <p:tavLst>
                                        <p:tav tm="0">
                                          <p:val>
                                            <p:fltVal val="0"/>
                                          </p:val>
                                        </p:tav>
                                        <p:tav tm="100000">
                                          <p:val>
                                            <p:strVal val="#ppt_h"/>
                                          </p:val>
                                        </p:tav>
                                      </p:tavLst>
                                    </p:anim>
                                  </p:childTnLst>
                                </p:cTn>
                              </p:par>
                              <p:par>
                                <p:cTn id="9" presetID="23" presetClass="entr" presetSubtype="16" fill="hold" grpId="1" nodeType="withEffect">
                                  <p:stCondLst>
                                    <p:cond delay="0"/>
                                  </p:stCondLst>
                                  <p:iterate>
                                    <p:tmAbs val="0"/>
                                  </p:iterate>
                                  <p:childTnLst>
                                    <p:set>
                                      <p:cBhvr>
                                        <p:cTn id="10" fill="hold"/>
                                        <p:tgtEl>
                                          <p:spTgt spid="518">
                                            <p:txEl>
                                              <p:pRg st="0" end="0"/>
                                            </p:txEl>
                                          </p:spTgt>
                                        </p:tgtEl>
                                        <p:attrNameLst>
                                          <p:attrName>style.visibility</p:attrName>
                                        </p:attrNameLst>
                                      </p:cBhvr>
                                      <p:to>
                                        <p:strVal val="visible"/>
                                      </p:to>
                                    </p:set>
                                    <p:anim calcmode="lin" valueType="num">
                                      <p:cBhvr>
                                        <p:cTn id="11" dur="500" fill="hold"/>
                                        <p:tgtEl>
                                          <p:spTgt spid="518">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518">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 grpId="1" build="p" animBg="1" advAuto="0"/>
    </p:bldLst>
  </p:timing>
</p:sld>
</file>

<file path=ppt/theme/theme1.xml><?xml version="1.0" encoding="utf-8"?>
<a:theme xmlns:a="http://schemas.openxmlformats.org/drawingml/2006/main" name="Larissa-Design">
  <a:themeElements>
    <a:clrScheme name="Larissa-Design">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Larissa-Design">
      <a:majorFont>
        <a:latin typeface="Calibri"/>
        <a:ea typeface="Calibri"/>
        <a:cs typeface="Calibri"/>
      </a:majorFont>
      <a:minorFont>
        <a:latin typeface="Helvetica"/>
        <a:ea typeface="Helvetica"/>
        <a:cs typeface="Helvetica"/>
      </a:minorFont>
    </a:fontScheme>
    <a:fmtScheme name="Larissa-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Larissa-Design">
  <a:themeElements>
    <a:clrScheme name="Larissa-Design">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Larissa-Design">
      <a:majorFont>
        <a:latin typeface="Calibri"/>
        <a:ea typeface="Calibri"/>
        <a:cs typeface="Calibri"/>
      </a:majorFont>
      <a:minorFont>
        <a:latin typeface="Helvetica"/>
        <a:ea typeface="Helvetica"/>
        <a:cs typeface="Helvetica"/>
      </a:minorFont>
    </a:fontScheme>
    <a:fmtScheme name="Larissa-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1550</Words>
  <Application>Microsoft Office PowerPoint</Application>
  <PresentationFormat>Bildschirmpräsentation (4:3)</PresentationFormat>
  <Paragraphs>184</Paragraphs>
  <Slides>32</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32</vt:i4>
      </vt:variant>
    </vt:vector>
  </HeadingPairs>
  <TitlesOfParts>
    <vt:vector size="38" baseType="lpstr">
      <vt:lpstr>Arial</vt:lpstr>
      <vt:lpstr>Calibri</vt:lpstr>
      <vt:lpstr>Raleway Medium</vt:lpstr>
      <vt:lpstr>Roboto Thin</vt:lpstr>
      <vt:lpstr>Wingdings</vt:lpstr>
      <vt:lpstr>Larissa-Design</vt:lpstr>
      <vt:lpstr>PowerPoint-Präsentation</vt:lpstr>
      <vt:lpstr>PowerPoint-Präsentation</vt:lpstr>
      <vt:lpstr>PowerPoint-Präsentation</vt:lpstr>
      <vt:lpstr>Die eigenen Accounts:</vt:lpstr>
      <vt:lpstr>Die eigenen Accounts:</vt:lpstr>
      <vt:lpstr>Die ersten Partner</vt:lpstr>
      <vt:lpstr>Die ersten Partner</vt:lpstr>
      <vt:lpstr>Die ersten Partner</vt:lpstr>
      <vt:lpstr>Die ersten Partner</vt:lpstr>
      <vt:lpstr>Die ersten Partner</vt:lpstr>
      <vt:lpstr>Die ersten Partner</vt:lpstr>
      <vt:lpstr>Was haben wir jetzt erreicht???</vt:lpstr>
      <vt:lpstr>Was haben wir jetzt erreicht???</vt:lpstr>
      <vt:lpstr>Was haben wir jetzt erreicht???</vt:lpstr>
      <vt:lpstr>Was haben wir jetzt erreicht???</vt:lpstr>
      <vt:lpstr>Was haben wir jetzt erreicht???</vt:lpstr>
      <vt:lpstr>Wo positioniere ich Partner 5 und weitere?</vt:lpstr>
      <vt:lpstr>Wo positioniere ich Partner 5 und weitere?</vt:lpstr>
      <vt:lpstr>Wo positioniere ich Partner 5 und weitere?</vt:lpstr>
      <vt:lpstr>Was hat mein Partner davon ?</vt:lpstr>
      <vt:lpstr>Was ist zu beachten ?</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cp:lastModifiedBy>Mario Bork</cp:lastModifiedBy>
  <cp:revision>1</cp:revision>
  <dcterms:modified xsi:type="dcterms:W3CDTF">2017-03-04T16:11:40Z</dcterms:modified>
</cp:coreProperties>
</file>